
<file path=[Content_Types].xml><?xml version="1.0" encoding="utf-8"?>
<Types xmlns="http://schemas.openxmlformats.org/package/2006/content-types">
  <Default Extension="png" ContentType="image/png"/>
  <Default Extension="jpeg" ContentType="image/jpeg"/>
  <Default Extension="JPG" ContentType="image/.jp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10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fonts/font5.fntdata" ContentType="application/x-fontdata"/>
  <Override PartName="/ppt/fonts/font6.fntdata" ContentType="application/x-fontdata"/>
  <Override PartName="/ppt/fonts/font7.fntdata" ContentType="application/x-fontdata"/>
  <Override PartName="/ppt/fonts/font8.fntdata" ContentType="application/x-fontdata"/>
  <Override PartName="/ppt/fonts/font9.fntdata" ContentType="application/x-fontdata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  <p:sldMasterId id="2147483660" r:id="rId3"/>
  </p:sldMasterIdLst>
  <p:notesMasterIdLst>
    <p:notesMasterId r:id="rId5"/>
  </p:notesMasterIdLst>
  <p:sldIdLst>
    <p:sldId id="256" r:id="rId4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</p:sldIdLst>
  <p:sldSz cx="12192000" cy="6858000"/>
  <p:notesSz cx="6858000" cy="9144000"/>
  <p:embeddedFontLst>
    <p:embeddedFont>
      <p:font typeface="Gill Sans" panose="020B0502020104020203"/>
      <p:regular r:id="rId27"/>
    </p:embeddedFont>
    <p:embeddedFont>
      <p:font typeface="Calibri" panose="020F0502020204030204"/>
      <p:regular r:id="rId28"/>
    </p:embeddedFont>
    <p:embeddedFont>
      <p:font typeface="Roboto" panose="02000000000000000000"/>
      <p:regular r:id="rId29"/>
      <p:bold r:id="rId30"/>
      <p:italic r:id="rId31"/>
      <p:boldItalic r:id="rId32"/>
    </p:embeddedFont>
    <p:embeddedFont>
      <p:font typeface="Consolas" panose="020B0609020204030204"/>
      <p:regular r:id="rId33"/>
      <p:bold r:id="rId34"/>
      <p:italic r:id="rId35"/>
      <p:boldItalic r:id="rId3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5.xml"/><Relationship Id="rId8" Type="http://schemas.openxmlformats.org/officeDocument/2006/relationships/slide" Target="slides/slide4.xml"/><Relationship Id="rId7" Type="http://schemas.openxmlformats.org/officeDocument/2006/relationships/slide" Target="slides/slide3.xml"/><Relationship Id="rId6" Type="http://schemas.openxmlformats.org/officeDocument/2006/relationships/slide" Target="slides/slide2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1.xml"/><Relationship Id="rId36" Type="http://schemas.openxmlformats.org/officeDocument/2006/relationships/font" Target="fonts/font10.fntdata"/><Relationship Id="rId35" Type="http://schemas.openxmlformats.org/officeDocument/2006/relationships/font" Target="fonts/font9.fntdata"/><Relationship Id="rId34" Type="http://schemas.openxmlformats.org/officeDocument/2006/relationships/font" Target="fonts/font8.fntdata"/><Relationship Id="rId33" Type="http://schemas.openxmlformats.org/officeDocument/2006/relationships/font" Target="fonts/font7.fntdata"/><Relationship Id="rId32" Type="http://schemas.openxmlformats.org/officeDocument/2006/relationships/font" Target="fonts/font6.fntdata"/><Relationship Id="rId31" Type="http://schemas.openxmlformats.org/officeDocument/2006/relationships/font" Target="fonts/font5.fntdata"/><Relationship Id="rId30" Type="http://schemas.openxmlformats.org/officeDocument/2006/relationships/font" Target="fonts/font4.fntdata"/><Relationship Id="rId3" Type="http://schemas.openxmlformats.org/officeDocument/2006/relationships/slideMaster" Target="slideMasters/slideMaster2.xml"/><Relationship Id="rId29" Type="http://schemas.openxmlformats.org/officeDocument/2006/relationships/font" Target="fonts/font3.fntdata"/><Relationship Id="rId28" Type="http://schemas.openxmlformats.org/officeDocument/2006/relationships/font" Target="fonts/font2.fntdata"/><Relationship Id="rId27" Type="http://schemas.openxmlformats.org/officeDocument/2006/relationships/font" Target="fonts/font1.fntdata"/><Relationship Id="rId26" Type="http://schemas.openxmlformats.org/officeDocument/2006/relationships/tableStyles" Target="tableStyles.xml"/><Relationship Id="rId25" Type="http://schemas.openxmlformats.org/officeDocument/2006/relationships/viewProps" Target="viewProps.xml"/><Relationship Id="rId24" Type="http://schemas.openxmlformats.org/officeDocument/2006/relationships/presProps" Target="presProps.xml"/><Relationship Id="rId23" Type="http://schemas.openxmlformats.org/officeDocument/2006/relationships/slide" Target="slides/slide19.xml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0" Type="http://schemas.openxmlformats.org/officeDocument/2006/relationships/slide" Target="slides/slide16.xml"/><Relationship Id="rId2" Type="http://schemas.openxmlformats.org/officeDocument/2006/relationships/theme" Target="theme/theme1.xml"/><Relationship Id="rId19" Type="http://schemas.openxmlformats.org/officeDocument/2006/relationships/slide" Target="slides/slide15.xml"/><Relationship Id="rId18" Type="http://schemas.openxmlformats.org/officeDocument/2006/relationships/slide" Target="slides/slide14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eg>
</file>

<file path=ppt/media/image18.jpeg>
</file>

<file path=ppt/media/image19.jpe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eg>
</file>

<file path=ppt/media/image30.png>
</file>

<file path=ppt/media/image31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9pPr>
          </a:lstStyle>
          <a:p/>
        </p:txBody>
      </p:sp>
      <p:sp>
        <p:nvSpPr>
          <p:cNvPr id="5" name="Google Shape;5;n"/>
          <p:cNvSpPr/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/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rPr>
            </a:fld>
            <a:endParaRPr sz="1200" b="0" i="0" u="none" strike="noStrike" cap="none">
              <a:solidFill>
                <a:schemeClr val="dk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7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8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9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1:notes"/>
          <p:cNvSpPr txBox="1"/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>
                <a:solidFill>
                  <a:srgbClr val="0D0D0D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rPr>
              <a:t>Hello everyone, welcome to our session on "Introduction to Flutter Widgets." Today, we'll delve into the fundamental building blocks of Flutter app development: widgets</a:t>
            </a:r>
            <a:endParaRPr sz="1200" b="0" i="0" u="none" strike="noStrike" cap="none">
              <a:solidFill>
                <a:schemeClr val="dk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sp>
        <p:nvSpPr>
          <p:cNvPr id="171" name="Google Shape;171;p1:notes"/>
          <p:cNvSpPr/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307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p10:notes"/>
          <p:cNvSpPr/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09" name="Google Shape;309;p10:notes"/>
          <p:cNvSpPr txBox="1"/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OnTap: Trigger an action when the widget is tapped.</a:t>
            </a:r>
            <a:endParaRPr lang="en-US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 </a:t>
            </a:r>
            <a:endParaRPr lang="en-US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OnSwipe: Trigger an action when the user swipes across the widget.</a:t>
            </a:r>
            <a:endParaRPr lang="en-US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 </a:t>
            </a:r>
            <a:endParaRPr lang="en-US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Long press: The long-press event is triggered when a user holds down a particular item for some seconds</a:t>
            </a:r>
            <a:endParaRPr lang="en-US"/>
          </a:p>
        </p:txBody>
      </p:sp>
      <p:sp>
        <p:nvSpPr>
          <p:cNvPr id="310" name="Google Shape;310;p10:notes"/>
          <p:cNvSpPr txBox="1"/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en-US" sz="1200"/>
            </a:fld>
            <a:endParaRPr sz="1200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320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p11:notes"/>
          <p:cNvSpPr txBox="1"/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sz="1200" b="0" i="0" u="none" strike="noStrike" cap="none">
              <a:solidFill>
                <a:schemeClr val="dk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sp>
        <p:nvSpPr>
          <p:cNvPr id="322" name="Google Shape;322;p11:notes"/>
          <p:cNvSpPr/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333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p12:notes"/>
          <p:cNvSpPr/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35" name="Google Shape;335;p12:notes"/>
          <p:cNvSpPr txBox="1"/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Consistent Appearance: Theming allows you to define the overall visual style of your app, including colors, fonts, and other visual elements. This helps create a consistent and user-friendly experience.</a:t>
            </a:r>
            <a:endParaRPr lang="en-US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 </a:t>
            </a:r>
            <a:endParaRPr lang="en-US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Material Design: Flutter integrates seamlessly with Material Design, a set of guidelines for creating beautiful and functional UIs</a:t>
            </a:r>
            <a:endParaRPr lang="en-US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 </a:t>
            </a:r>
            <a:endParaRPr lang="en-US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Customizing Themes: You can customize the default theme or create your own custom theme to achieve the desired look and feel for your app.</a:t>
            </a:r>
            <a:endParaRPr lang="en-US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</a:p>
        </p:txBody>
      </p:sp>
      <p:sp>
        <p:nvSpPr>
          <p:cNvPr id="336" name="Google Shape;336;p12:notes"/>
          <p:cNvSpPr txBox="1"/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348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Google Shape;349;p13:notes"/>
          <p:cNvSpPr/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50" name="Google Shape;350;p13:notes"/>
          <p:cNvSpPr txBox="1"/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AppBar: Provides a navigation bar and title for your app.</a:t>
            </a:r>
            <a:endParaRPr lang="en-US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BottomNavigationBar: Enables tab-based navigation between different screens.</a:t>
            </a:r>
            <a:endParaRPr lang="en-US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Card: Displays structured information with a distinctive design.</a:t>
            </a:r>
            <a:endParaRPr lang="en-US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FloatingActionButton: Provides a prominent action button for performing key actions.</a:t>
            </a:r>
            <a:endParaRPr lang="en-US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Dialogs: Display modal windows for confirmations, alerts, and other user interactions</a:t>
            </a:r>
            <a:endParaRPr lang="en-US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</a:p>
        </p:txBody>
      </p:sp>
      <p:sp>
        <p:nvSpPr>
          <p:cNvPr id="351" name="Google Shape;351;p13:notes"/>
          <p:cNvSpPr txBox="1"/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359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Google Shape;360;g2b83260ff38_1_104:notes"/>
          <p:cNvSpPr/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61" name="Google Shape;361;g2b83260ff38_1_104:notes"/>
          <p:cNvSpPr txBox="1"/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AppBar: Provides a navigation bar and title for your app.</a:t>
            </a:r>
            <a:endParaRPr lang="en-US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BottomNavigationBar: Enables tab-based navigation between different screens.</a:t>
            </a:r>
            <a:endParaRPr lang="en-US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Card: Displays structured information with a distinctive design.</a:t>
            </a:r>
            <a:endParaRPr lang="en-US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FloatingActionButton: Provides a prominent action button for performing key actions.</a:t>
            </a:r>
            <a:endParaRPr lang="en-US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Dialogs: Display modal windows for confirmations, alerts, and other user interactions</a:t>
            </a:r>
            <a:endParaRPr lang="en-US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</a:p>
        </p:txBody>
      </p:sp>
      <p:sp>
        <p:nvSpPr>
          <p:cNvPr id="362" name="Google Shape;362;g2b83260ff38_1_104:notes"/>
          <p:cNvSpPr txBox="1"/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368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Google Shape;369;g2b83260ff38_1_4:notes"/>
          <p:cNvSpPr/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70" name="Google Shape;370;g2b83260ff38_1_4:notes"/>
          <p:cNvSpPr txBox="1"/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AppBar: Provides a navigation bar and title for your app.</a:t>
            </a:r>
            <a:endParaRPr lang="en-US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BottomNavigationBar: Enables tab-based navigation between different screens.</a:t>
            </a:r>
            <a:endParaRPr lang="en-US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Card: Displays structured information with a distinctive design.</a:t>
            </a:r>
            <a:endParaRPr lang="en-US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FloatingActionButton: Provides a prominent action button for performing key actions.</a:t>
            </a:r>
            <a:endParaRPr lang="en-US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Dialogs: Display modal windows for confirmations, alerts, and other user interactions</a:t>
            </a:r>
            <a:endParaRPr lang="en-US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</a:p>
        </p:txBody>
      </p:sp>
      <p:sp>
        <p:nvSpPr>
          <p:cNvPr id="371" name="Google Shape;371;g2b83260ff38_1_4:notes"/>
          <p:cNvSpPr txBox="1"/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377" name="Shape 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" name="Google Shape;378;g2b83260ff38_1_24:notes"/>
          <p:cNvSpPr/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79" name="Google Shape;379;g2b83260ff38_1_24:notes"/>
          <p:cNvSpPr txBox="1"/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AppBar: Provides a navigation bar and title for your app.</a:t>
            </a:r>
            <a:endParaRPr lang="en-US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BottomNavigationBar: Enables tab-based navigation between different screens.</a:t>
            </a:r>
            <a:endParaRPr lang="en-US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Card: Displays structured information with a distinctive design.</a:t>
            </a:r>
            <a:endParaRPr lang="en-US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FloatingActionButton: Provides a prominent action button for performing key actions.</a:t>
            </a:r>
            <a:endParaRPr lang="en-US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Dialogs: Display modal windows for confirmations, alerts, and other user interactions</a:t>
            </a:r>
            <a:endParaRPr lang="en-US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</a:p>
        </p:txBody>
      </p:sp>
      <p:sp>
        <p:nvSpPr>
          <p:cNvPr id="380" name="Google Shape;380;g2b83260ff38_1_24:notes"/>
          <p:cNvSpPr txBox="1"/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386" name="Shape 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" name="Google Shape;387;g2b83260ff38_1_44:notes"/>
          <p:cNvSpPr/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88" name="Google Shape;388;g2b83260ff38_1_44:notes"/>
          <p:cNvSpPr txBox="1"/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AppBar: Provides a navigation bar and title for your app.</a:t>
            </a:r>
            <a:endParaRPr lang="en-US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BottomNavigationBar: Enables tab-based navigation between different screens.</a:t>
            </a:r>
            <a:endParaRPr lang="en-US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Card: Displays structured information with a distinctive design.</a:t>
            </a:r>
            <a:endParaRPr lang="en-US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FloatingActionButton: Provides a prominent action button for performing key actions.</a:t>
            </a:r>
            <a:endParaRPr lang="en-US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Dialogs: Display modal windows for confirmations, alerts, and other user interactions</a:t>
            </a:r>
            <a:endParaRPr lang="en-US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</a:p>
        </p:txBody>
      </p:sp>
      <p:sp>
        <p:nvSpPr>
          <p:cNvPr id="389" name="Google Shape;389;g2b83260ff38_1_44:notes"/>
          <p:cNvSpPr txBox="1"/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395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6" name="Google Shape;396;g2b83260ff38_1_64:notes"/>
          <p:cNvSpPr/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97" name="Google Shape;397;g2b83260ff38_1_64:notes"/>
          <p:cNvSpPr txBox="1"/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AppBar: Provides a navigation bar and title for your app.</a:t>
            </a:r>
            <a:endParaRPr lang="en-US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BottomNavigationBar: Enables tab-based navigation between different screens.</a:t>
            </a:r>
            <a:endParaRPr lang="en-US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Card: Displays structured information with a distinctive design.</a:t>
            </a:r>
            <a:endParaRPr lang="en-US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FloatingActionButton: Provides a prominent action button for performing key actions.</a:t>
            </a:r>
            <a:endParaRPr lang="en-US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Dialogs: Display modal windows for confirmations, alerts, and other user interactions</a:t>
            </a:r>
            <a:endParaRPr lang="en-US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</a:p>
        </p:txBody>
      </p:sp>
      <p:sp>
        <p:nvSpPr>
          <p:cNvPr id="398" name="Google Shape;398;g2b83260ff38_1_64:notes"/>
          <p:cNvSpPr txBox="1"/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404" name="Shape 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" name="Google Shape;405;p14:notes"/>
          <p:cNvSpPr txBox="1"/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05435" lvl="0" indent="-260985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56"/>
              <a:buChar char="◼"/>
            </a:pPr>
            <a:r>
              <a:rPr lang="en-US" sz="1100"/>
              <a:t>Adding Life and Dynamism: Animations and transitions add visual interest and improve the user experience by making your UI feel more natural and engaging.</a:t>
            </a:r>
            <a:endParaRPr sz="2300"/>
          </a:p>
          <a:p>
            <a:pPr marL="305435" lvl="0" indent="-260985" algn="l" rtl="0">
              <a:lnSpc>
                <a:spcPct val="90000"/>
              </a:lnSpc>
              <a:spcBef>
                <a:spcPts val="960"/>
              </a:spcBef>
              <a:spcAft>
                <a:spcPts val="0"/>
              </a:spcAft>
              <a:buClr>
                <a:schemeClr val="dk1"/>
              </a:buClr>
              <a:buSzPts val="956"/>
              <a:buChar char="◼"/>
            </a:pPr>
            <a:r>
              <a:rPr lang="en-US" sz="1100"/>
              <a:t>Flutter's Animation Framework: Flutter provides a powerful animation framework that allows you to easily use animations.</a:t>
            </a:r>
            <a:endParaRPr sz="200"/>
          </a:p>
        </p:txBody>
      </p:sp>
      <p:sp>
        <p:nvSpPr>
          <p:cNvPr id="406" name="Google Shape;406;p14:notes"/>
          <p:cNvSpPr/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2:notes"/>
          <p:cNvSpPr txBox="1"/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85750" lvl="0" indent="-2730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 panose="020B0604020202020204"/>
              <a:buChar char="•"/>
            </a:pPr>
            <a:r>
              <a:rPr lang="en-US"/>
              <a:t>FLUTTER WIDGETS ARE THE FUNDAMENTAL ELEMENTS OF YOUR APP'S UI.</a:t>
            </a:r>
            <a:endParaRPr sz="4200"/>
          </a:p>
          <a:p>
            <a:pPr marL="285750" lvl="0" indent="-1968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EFEFE"/>
              </a:buClr>
              <a:buSzPts val="1400"/>
              <a:buFont typeface="Arial" panose="020B0604020202020204"/>
              <a:buNone/>
            </a:pPr>
            <a:endParaRPr sz="2300"/>
          </a:p>
          <a:p>
            <a:pPr marL="285750" lvl="0" indent="-2794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 panose="020B0604020202020204"/>
              <a:buChar char="•"/>
            </a:pPr>
            <a:r>
              <a:rPr lang="en-US" sz="1300"/>
              <a:t>WIDGETS ARE REUSABLE AND COMPOSABLE, ENABLING YOU TO BUILD COMPLEX UIS BY COMBINING SMALLER WIDGETS.</a:t>
            </a:r>
            <a:endParaRPr sz="4300"/>
          </a:p>
          <a:p>
            <a:pPr marL="285750" lvl="0" indent="-1968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EFEFE"/>
              </a:buClr>
              <a:buSzPts val="1400"/>
              <a:buFont typeface="Arial" panose="020B0604020202020204"/>
              <a:buNone/>
            </a:pPr>
            <a:endParaRPr sz="1300"/>
          </a:p>
          <a:p>
            <a:pPr marL="285750" lvl="0" indent="-2794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 panose="020B0604020202020204"/>
              <a:buChar char="•"/>
            </a:pPr>
            <a:r>
              <a:rPr lang="en-US" sz="1300"/>
              <a:t>FLUTTER OFFERS A RICH LIBRARY OF PRE-BUILT WIDGETS FOR BASIC AND ADVANCED UI COMPONENTS.</a:t>
            </a:r>
            <a:endParaRPr sz="4300"/>
          </a:p>
          <a:p>
            <a:pPr marL="285750" lvl="0" indent="-1968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EFEFE"/>
              </a:buClr>
              <a:buSzPts val="1400"/>
              <a:buFont typeface="Arial" panose="020B0604020202020204"/>
              <a:buNone/>
            </a:pPr>
            <a:endParaRPr sz="1300"/>
          </a:p>
          <a:p>
            <a:pPr marL="285750" lvl="0" indent="-2794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 panose="020B0604020202020204"/>
              <a:buChar char="•"/>
            </a:pPr>
            <a:r>
              <a:rPr lang="en-US" sz="1300"/>
              <a:t>WIDGETS ARE HIGHLY CUSTOMIZABLE, ALLOWING YOU TO TAILOR THEIR APPEARANCE AND BEHAVIOR TO YOUR SPECIFIC NEEDS. </a:t>
            </a:r>
            <a:endParaRPr sz="200"/>
          </a:p>
        </p:txBody>
      </p:sp>
      <p:sp>
        <p:nvSpPr>
          <p:cNvPr id="181" name="Google Shape;181;p2:notes"/>
          <p:cNvSpPr/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3:notes"/>
          <p:cNvSpPr/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96" name="Google Shape;196;p3:notes"/>
          <p:cNvSpPr txBox="1"/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W</a:t>
            </a:r>
            <a:r>
              <a:rPr lang="en-US"/>
              <a:t>hat are layouts ?</a:t>
            </a:r>
            <a:endParaRPr lang="en-US"/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 panose="020B0604020202020204"/>
              <a:buNone/>
            </a:pPr>
            <a:r>
              <a:rPr lang="en-US"/>
              <a:t>Layouts define the overall structure and organization of your app's content. </a:t>
            </a:r>
            <a:endParaRPr lang="en-US"/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 panose="020B0604020202020204"/>
              <a:buNone/>
            </a:pPr>
            <a:r>
              <a:rPr lang="en-US"/>
              <a:t>They provide the framework for placing and arranging your widgets.</a:t>
            </a:r>
            <a:endParaRPr lang="en-US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/>
              <a:t>Now, lets discuss some common Widgets </a:t>
            </a:r>
            <a:endParaRPr sz="1400"/>
          </a:p>
          <a:p>
            <a:pPr marL="285750" lvl="0" indent="-215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</a:pPr>
            <a:r>
              <a:rPr lang="en-US" sz="1400"/>
              <a:t>Row</a:t>
            </a:r>
            <a:endParaRPr sz="1400"/>
          </a:p>
          <a:p>
            <a:pPr marL="285750" lvl="0" indent="-215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</a:pPr>
            <a:r>
              <a:rPr lang="en-US" sz="1400"/>
              <a:t>Column</a:t>
            </a:r>
            <a:endParaRPr sz="1400"/>
          </a:p>
          <a:p>
            <a:pPr marL="285750" lvl="0" indent="-215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</a:pPr>
            <a:r>
              <a:rPr lang="en-US" sz="1400"/>
              <a:t>Stack</a:t>
            </a:r>
            <a:endParaRPr sz="1400"/>
          </a:p>
          <a:p>
            <a:pPr marL="285750" lvl="0" indent="-215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</a:pPr>
            <a:r>
              <a:rPr lang="en-US" sz="1400"/>
              <a:t>Grid</a:t>
            </a:r>
            <a:endParaRPr sz="1400"/>
          </a:p>
          <a:p>
            <a:pPr marL="285750" lvl="0" indent="-215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</a:pPr>
            <a:r>
              <a:rPr lang="en-US" sz="1400"/>
              <a:t>Padding and Margin</a:t>
            </a:r>
            <a:endParaRPr sz="14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/>
              <a:t>from the next slide onwards, we can see these layouts in detail.</a:t>
            </a:r>
            <a:endParaRPr sz="140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 </a:t>
            </a:r>
            <a:endParaRPr lang="en-US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</a:p>
        </p:txBody>
      </p:sp>
      <p:sp>
        <p:nvSpPr>
          <p:cNvPr id="197" name="Google Shape;197;p3:notes"/>
          <p:cNvSpPr txBox="1"/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en-US" sz="1200"/>
            </a:fld>
            <a:endParaRPr sz="120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4:notes"/>
          <p:cNvSpPr/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14" name="Google Shape;214;p4:notes"/>
          <p:cNvSpPr txBox="1"/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 panose="020B0604020202020204"/>
              <a:buNone/>
            </a:pPr>
            <a:r>
              <a:rPr lang="en-US"/>
              <a:t>Row Widget: Arrange widgets horizontally in a single line.</a:t>
            </a:r>
            <a:endParaRPr sz="1200" b="0" i="0" u="none" strike="noStrike" cap="none">
              <a:solidFill>
                <a:schemeClr val="dk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sp>
        <p:nvSpPr>
          <p:cNvPr id="215" name="Google Shape;215;p4:notes"/>
          <p:cNvSpPr txBox="1"/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en-US" sz="1200"/>
            </a:fld>
            <a:endParaRPr sz="120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5:notes"/>
          <p:cNvSpPr/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30" name="Google Shape;230;p5:notes"/>
          <p:cNvSpPr txBox="1"/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 panose="020B0604020202020204"/>
              <a:buNone/>
            </a:pPr>
            <a:r>
              <a:rPr lang="en-US"/>
              <a:t>Column Widget: Arrange widgets vertically in a single line. </a:t>
            </a:r>
            <a:endParaRPr sz="1200" b="0" i="0" u="none" strike="noStrike" cap="none">
              <a:solidFill>
                <a:schemeClr val="dk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sp>
        <p:nvSpPr>
          <p:cNvPr id="231" name="Google Shape;231;p5:notes"/>
          <p:cNvSpPr txBox="1"/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en-US" sz="1200"/>
            </a:fld>
            <a:endParaRPr sz="1200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6:notes"/>
          <p:cNvSpPr/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47" name="Google Shape;247;p6:notes"/>
          <p:cNvSpPr txBox="1"/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 panose="020B0604020202020204"/>
              <a:buNone/>
            </a:pPr>
            <a:r>
              <a:rPr lang="en-US"/>
              <a:t>Stack Widget: Overlay widgets on top of each other.</a:t>
            </a:r>
            <a:endParaRPr sz="1200" b="0" i="0" u="none" strike="noStrike" cap="none">
              <a:solidFill>
                <a:schemeClr val="dk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sp>
        <p:nvSpPr>
          <p:cNvPr id="248" name="Google Shape;248;p6:notes"/>
          <p:cNvSpPr txBox="1"/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en-US" sz="1200"/>
            </a:fld>
            <a:endParaRPr sz="120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p7:notes"/>
          <p:cNvSpPr/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63" name="Google Shape;263;p7:notes"/>
          <p:cNvSpPr txBox="1"/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 panose="020B0604020202020204"/>
              <a:buNone/>
            </a:pPr>
            <a:r>
              <a:rPr lang="en-US"/>
              <a:t>Grid Widget: Arrange widgets in a grid-like layout.</a:t>
            </a:r>
            <a:endParaRPr sz="1200" b="0" i="0" u="none" strike="noStrike" cap="none">
              <a:solidFill>
                <a:schemeClr val="dk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sp>
        <p:nvSpPr>
          <p:cNvPr id="264" name="Google Shape;264;p7:notes"/>
          <p:cNvSpPr txBox="1"/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en-US" sz="1200"/>
            </a:fld>
            <a:endParaRPr sz="1200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277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p8:notes"/>
          <p:cNvSpPr/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79" name="Google Shape;279;p8:notes"/>
          <p:cNvSpPr txBox="1"/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 panose="020B0604020202020204"/>
              <a:buNone/>
            </a:pPr>
            <a:r>
              <a:rPr lang="en-US"/>
              <a:t>Padding and Margin: Add spacing between widgets and their container.</a:t>
            </a:r>
            <a:endParaRPr sz="1200" b="0" i="0" u="none" strike="noStrike" cap="none">
              <a:solidFill>
                <a:schemeClr val="dk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sp>
        <p:nvSpPr>
          <p:cNvPr id="280" name="Google Shape;280;p8:notes"/>
          <p:cNvSpPr txBox="1"/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en-US" sz="1200"/>
            </a:fld>
            <a:endParaRPr sz="1200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294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p9:notes"/>
          <p:cNvSpPr txBox="1"/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1000"/>
              <a:t>Interactive Elements: UI components are the interactive elements of your app that allow users to interact with it. These components include buttons, text fields, sliders, and more.</a:t>
            </a:r>
            <a:endParaRPr sz="100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 sz="100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</a:pPr>
            <a:r>
              <a:rPr lang="en-US" b="1"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Common UI Components:</a:t>
            </a:r>
            <a:endParaRPr b="1"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</a:pPr>
            <a:endParaRPr b="1"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  <a:p>
            <a:pPr marL="285750" lvl="0" indent="-2413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</a:pPr>
            <a:r>
              <a:rPr lang="en-US" sz="1100"/>
              <a:t>Text: </a:t>
            </a:r>
            <a:endParaRPr sz="1100"/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 panose="020B0604020202020204"/>
              <a:buNone/>
            </a:pPr>
            <a:r>
              <a:rPr lang="en-US" sz="1100"/>
              <a:t>Display textual content with various styles and formatting options.</a:t>
            </a:r>
            <a:endParaRPr sz="1100"/>
          </a:p>
          <a:p>
            <a:pPr marL="285750" lvl="0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 panose="020B0604020202020204"/>
              <a:buNone/>
            </a:pPr>
            <a:endParaRPr sz="1100"/>
          </a:p>
          <a:p>
            <a:pPr marL="285750" lvl="0" indent="-2413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</a:pPr>
            <a:r>
              <a:rPr lang="en-US" sz="1100"/>
              <a:t>Image: </a:t>
            </a:r>
            <a:endParaRPr sz="1100"/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 panose="020B0604020202020204"/>
              <a:buNone/>
            </a:pPr>
            <a:r>
              <a:rPr lang="en-US" sz="1100"/>
              <a:t>Display images and other visual assets.</a:t>
            </a:r>
            <a:endParaRPr sz="1100"/>
          </a:p>
          <a:p>
            <a:pPr marL="285750" lvl="0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 panose="020B0604020202020204"/>
              <a:buNone/>
            </a:pPr>
            <a:endParaRPr sz="1100"/>
          </a:p>
          <a:p>
            <a:pPr marL="285750" lvl="0" indent="-2413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</a:pPr>
            <a:r>
              <a:rPr lang="en-US" sz="1100"/>
              <a:t>Button: </a:t>
            </a:r>
            <a:endParaRPr sz="1100"/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 panose="020B0604020202020204"/>
              <a:buNone/>
            </a:pPr>
            <a:r>
              <a:rPr lang="en-US" sz="1100"/>
              <a:t>Trigger actions and events when clicked or tapped.</a:t>
            </a:r>
            <a:endParaRPr sz="1100"/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 panose="020B0604020202020204"/>
              <a:buNone/>
            </a:pPr>
            <a:endParaRPr sz="1100"/>
          </a:p>
          <a:p>
            <a:pPr marL="285750" lvl="0" indent="-2413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</a:pPr>
            <a:r>
              <a:rPr lang="en-US" sz="1100"/>
              <a:t>Input Fields: </a:t>
            </a:r>
            <a:endParaRPr sz="1100"/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 panose="020B0604020202020204"/>
              <a:buNone/>
            </a:pPr>
            <a:r>
              <a:rPr lang="en-US" sz="1100"/>
              <a:t>Allow users to enter text, numbers, or other data.</a:t>
            </a:r>
            <a:endParaRPr sz="1100"/>
          </a:p>
          <a:p>
            <a:pPr marL="285750" lvl="0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 panose="020B0604020202020204"/>
              <a:buNone/>
            </a:pPr>
            <a:endParaRPr sz="1100"/>
          </a:p>
          <a:p>
            <a:pPr marL="285750" lvl="0" indent="-2413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</a:pPr>
            <a:r>
              <a:rPr lang="en-US" sz="1100"/>
              <a:t>Icons: Represent concepts and actions visually.</a:t>
            </a:r>
            <a:endParaRPr sz="100" b="1"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 sz="1800">
              <a:solidFill>
                <a:schemeClr val="lt1"/>
              </a:solidFill>
              <a:latin typeface="Gill Sans" panose="020B0502020104020203"/>
              <a:ea typeface="Gill Sans" panose="020B0502020104020203"/>
              <a:cs typeface="Gill Sans" panose="020B0502020104020203"/>
              <a:sym typeface="Gill Sans" panose="020B0502020104020203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 sz="100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 sz="100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 sz="100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None/>
            </a:pPr>
            <a:endParaRPr sz="1000"/>
          </a:p>
        </p:txBody>
      </p:sp>
      <p:sp>
        <p:nvSpPr>
          <p:cNvPr id="296" name="Google Shape;296;p9:notes"/>
          <p:cNvSpPr/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matchingName="Title Slide">
  <p:cSld name="TITLE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16"/>
          <p:cNvSpPr/>
          <p:nvPr/>
        </p:nvSpPr>
        <p:spPr>
          <a:xfrm>
            <a:off x="446534" y="3085764"/>
            <a:ext cx="11298932" cy="3338149"/>
          </a:xfrm>
          <a:prstGeom prst="rect">
            <a:avLst/>
          </a:prstGeom>
          <a:solidFill>
            <a:srgbClr val="46535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endParaRPr sz="14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20" name="Google Shape;20;p16"/>
          <p:cNvSpPr txBox="1"/>
          <p:nvPr>
            <p:ph type="ctrTitle"/>
          </p:nvPr>
        </p:nvSpPr>
        <p:spPr>
          <a:xfrm>
            <a:off x="581191" y="1020431"/>
            <a:ext cx="10993549" cy="14750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3600"/>
              <a:buFont typeface="Gill Sans" panose="020B0502020104020203"/>
              <a:buNone/>
              <a:defRPr sz="3600">
                <a:solidFill>
                  <a:srgbClr val="3F3F3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" name="Google Shape;21;p16"/>
          <p:cNvSpPr txBox="1"/>
          <p:nvPr>
            <p:ph type="subTitle" idx="1"/>
          </p:nvPr>
        </p:nvSpPr>
        <p:spPr>
          <a:xfrm>
            <a:off x="581194" y="2495445"/>
            <a:ext cx="10993546" cy="5903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472"/>
              <a:buNone/>
              <a:defRPr sz="1600" cap="none">
                <a:solidFill>
                  <a:schemeClr val="accent1"/>
                </a:solidFill>
              </a:defRPr>
            </a:lvl1pPr>
            <a:lvl2pPr lvl="1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72"/>
              <a:buNone/>
              <a:defRPr>
                <a:solidFill>
                  <a:srgbClr val="888888"/>
                </a:solidFill>
              </a:defRPr>
            </a:lvl2pPr>
            <a:lvl3pPr lvl="2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288"/>
              <a:buNone/>
              <a:defRPr>
                <a:solidFill>
                  <a:srgbClr val="888888"/>
                </a:solidFill>
              </a:defRPr>
            </a:lvl3pPr>
            <a:lvl4pPr lvl="3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104"/>
              <a:buNone/>
              <a:defRPr>
                <a:solidFill>
                  <a:srgbClr val="888888"/>
                </a:solidFill>
              </a:defRPr>
            </a:lvl4pPr>
            <a:lvl5pPr lvl="4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104"/>
              <a:buNone/>
              <a:defRPr>
                <a:solidFill>
                  <a:srgbClr val="888888"/>
                </a:solidFill>
              </a:defRPr>
            </a:lvl5pPr>
            <a:lvl6pPr lvl="5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104"/>
              <a:buNone/>
              <a:defRPr>
                <a:solidFill>
                  <a:srgbClr val="888888"/>
                </a:solidFill>
              </a:defRPr>
            </a:lvl6pPr>
            <a:lvl7pPr lvl="6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104"/>
              <a:buNone/>
              <a:defRPr>
                <a:solidFill>
                  <a:srgbClr val="888888"/>
                </a:solidFill>
              </a:defRPr>
            </a:lvl7pPr>
            <a:lvl8pPr lvl="7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104"/>
              <a:buNone/>
              <a:defRPr>
                <a:solidFill>
                  <a:srgbClr val="888888"/>
                </a:solidFill>
              </a:defRPr>
            </a:lvl8pPr>
            <a:lvl9pPr lvl="8" algn="ctr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SzPts val="1104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22" name="Google Shape;22;p16"/>
          <p:cNvSpPr txBox="1"/>
          <p:nvPr>
            <p:ph type="dt" idx="10"/>
          </p:nvPr>
        </p:nvSpPr>
        <p:spPr>
          <a:xfrm>
            <a:off x="7605951" y="6423914"/>
            <a:ext cx="284479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" name="Google Shape;23;p16"/>
          <p:cNvSpPr txBox="1"/>
          <p:nvPr>
            <p:ph type="ftr" idx="11"/>
          </p:nvPr>
        </p:nvSpPr>
        <p:spPr>
          <a:xfrm>
            <a:off x="581192" y="6423914"/>
            <a:ext cx="691721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" name="Google Shape;24;p16"/>
          <p:cNvSpPr txBox="1"/>
          <p:nvPr>
            <p:ph type="sldNum" idx="12"/>
          </p:nvPr>
        </p:nvSpPr>
        <p:spPr>
          <a:xfrm>
            <a:off x="10558300" y="6423914"/>
            <a:ext cx="105251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 panose="020B0604020202020204"/>
              <a:buNone/>
              <a:defRPr sz="900" b="0" i="0" u="none" strike="noStrike" cap="none">
                <a:solidFill>
                  <a:srgbClr val="3F3F3F"/>
                </a:solidFill>
                <a:latin typeface="Gill Sans" panose="020B0502020104020203"/>
                <a:ea typeface="Gill Sans" panose="020B0502020104020203"/>
                <a:cs typeface="Gill Sans" panose="020B0502020104020203"/>
                <a:sym typeface="Gill Sans" panose="020B0502020104020203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 panose="020B0604020202020204"/>
              <a:buNone/>
              <a:defRPr sz="900" b="0" i="0" u="none" strike="noStrike" cap="none">
                <a:solidFill>
                  <a:srgbClr val="3F3F3F"/>
                </a:solidFill>
                <a:latin typeface="Gill Sans" panose="020B0502020104020203"/>
                <a:ea typeface="Gill Sans" panose="020B0502020104020203"/>
                <a:cs typeface="Gill Sans" panose="020B0502020104020203"/>
                <a:sym typeface="Gill Sans" panose="020B0502020104020203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 panose="020B0604020202020204"/>
              <a:buNone/>
              <a:defRPr sz="900" b="0" i="0" u="none" strike="noStrike" cap="none">
                <a:solidFill>
                  <a:srgbClr val="3F3F3F"/>
                </a:solidFill>
                <a:latin typeface="Gill Sans" panose="020B0502020104020203"/>
                <a:ea typeface="Gill Sans" panose="020B0502020104020203"/>
                <a:cs typeface="Gill Sans" panose="020B0502020104020203"/>
                <a:sym typeface="Gill Sans" panose="020B0502020104020203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 panose="020B0604020202020204"/>
              <a:buNone/>
              <a:defRPr sz="900" b="0" i="0" u="none" strike="noStrike" cap="none">
                <a:solidFill>
                  <a:srgbClr val="3F3F3F"/>
                </a:solidFill>
                <a:latin typeface="Gill Sans" panose="020B0502020104020203"/>
                <a:ea typeface="Gill Sans" panose="020B0502020104020203"/>
                <a:cs typeface="Gill Sans" panose="020B0502020104020203"/>
                <a:sym typeface="Gill Sans" panose="020B0502020104020203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 panose="020B0604020202020204"/>
              <a:buNone/>
              <a:defRPr sz="900" b="0" i="0" u="none" strike="noStrike" cap="none">
                <a:solidFill>
                  <a:srgbClr val="3F3F3F"/>
                </a:solidFill>
                <a:latin typeface="Gill Sans" panose="020B0502020104020203"/>
                <a:ea typeface="Gill Sans" panose="020B0502020104020203"/>
                <a:cs typeface="Gill Sans" panose="020B0502020104020203"/>
                <a:sym typeface="Gill Sans" panose="020B0502020104020203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 panose="020B0604020202020204"/>
              <a:buNone/>
              <a:defRPr sz="900" b="0" i="0" u="none" strike="noStrike" cap="none">
                <a:solidFill>
                  <a:srgbClr val="3F3F3F"/>
                </a:solidFill>
                <a:latin typeface="Gill Sans" panose="020B0502020104020203"/>
                <a:ea typeface="Gill Sans" panose="020B0502020104020203"/>
                <a:cs typeface="Gill Sans" panose="020B0502020104020203"/>
                <a:sym typeface="Gill Sans" panose="020B0502020104020203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 panose="020B0604020202020204"/>
              <a:buNone/>
              <a:defRPr sz="900" b="0" i="0" u="none" strike="noStrike" cap="none">
                <a:solidFill>
                  <a:srgbClr val="3F3F3F"/>
                </a:solidFill>
                <a:latin typeface="Gill Sans" panose="020B0502020104020203"/>
                <a:ea typeface="Gill Sans" panose="020B0502020104020203"/>
                <a:cs typeface="Gill Sans" panose="020B0502020104020203"/>
                <a:sym typeface="Gill Sans" panose="020B0502020104020203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 panose="020B0604020202020204"/>
              <a:buNone/>
              <a:defRPr sz="900" b="0" i="0" u="none" strike="noStrike" cap="none">
                <a:solidFill>
                  <a:srgbClr val="3F3F3F"/>
                </a:solidFill>
                <a:latin typeface="Gill Sans" panose="020B0502020104020203"/>
                <a:ea typeface="Gill Sans" panose="020B0502020104020203"/>
                <a:cs typeface="Gill Sans" panose="020B0502020104020203"/>
                <a:sym typeface="Gill Sans" panose="020B0502020104020203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 panose="020B0604020202020204"/>
              <a:buNone/>
              <a:defRPr sz="900" b="0" i="0" u="none" strike="noStrike" cap="none">
                <a:solidFill>
                  <a:srgbClr val="3F3F3F"/>
                </a:solidFill>
                <a:latin typeface="Gill Sans" panose="020B0502020104020203"/>
                <a:ea typeface="Gill Sans" panose="020B0502020104020203"/>
                <a:cs typeface="Gill Sans" panose="020B0502020104020203"/>
                <a:sym typeface="Gill Sans" panose="020B0502020104020203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matchingName="Title and Vertical Text">
  <p:cSld name="VERTICAL_TEXT"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27"/>
          <p:cNvSpPr txBox="1"/>
          <p:nvPr>
            <p:ph type="title"/>
          </p:nvPr>
        </p:nvSpPr>
        <p:spPr>
          <a:xfrm>
            <a:off x="581192" y="702156"/>
            <a:ext cx="11029616" cy="101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0" name="Google Shape;80;p27"/>
          <p:cNvSpPr txBox="1"/>
          <p:nvPr>
            <p:ph type="body" idx="1"/>
          </p:nvPr>
        </p:nvSpPr>
        <p:spPr>
          <a:xfrm rot="5400000">
            <a:off x="4269977" y="-1352782"/>
            <a:ext cx="3652047" cy="110296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3401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656"/>
              <a:buChar char="◼"/>
              <a:defRPr/>
            </a:lvl1pPr>
            <a:lvl2pPr marL="914400" lvl="1" indent="-321945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72"/>
              <a:buChar char="◼"/>
              <a:defRPr/>
            </a:lvl2pPr>
            <a:lvl3pPr marL="1371600" lvl="2" indent="-310515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288"/>
              <a:buChar char="◼"/>
              <a:defRPr/>
            </a:lvl3pPr>
            <a:lvl4pPr marL="1828800" lvl="3" indent="-29845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104"/>
              <a:buChar char="◼"/>
              <a:defRPr/>
            </a:lvl4pPr>
            <a:lvl5pPr marL="2286000" lvl="4" indent="-29845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104"/>
              <a:buChar char="◼"/>
              <a:defRPr/>
            </a:lvl5pPr>
            <a:lvl6pPr marL="2743200" lvl="5" indent="-33401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6pPr>
            <a:lvl7pPr marL="3200400" lvl="6" indent="-33401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7pPr>
            <a:lvl8pPr marL="3657600" lvl="7" indent="-33401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8pPr>
            <a:lvl9pPr marL="4114800" lvl="8" indent="-334010" algn="l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SzPts val="1656"/>
              <a:buChar char="◼"/>
              <a:defRPr/>
            </a:lvl9pPr>
          </a:lstStyle>
          <a:p/>
        </p:txBody>
      </p:sp>
      <p:sp>
        <p:nvSpPr>
          <p:cNvPr id="81" name="Google Shape;81;p27"/>
          <p:cNvSpPr txBox="1"/>
          <p:nvPr>
            <p:ph type="dt" idx="10"/>
          </p:nvPr>
        </p:nvSpPr>
        <p:spPr>
          <a:xfrm>
            <a:off x="7605951" y="6423914"/>
            <a:ext cx="284479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2" name="Google Shape;82;p27"/>
          <p:cNvSpPr txBox="1"/>
          <p:nvPr>
            <p:ph type="ftr" idx="11"/>
          </p:nvPr>
        </p:nvSpPr>
        <p:spPr>
          <a:xfrm>
            <a:off x="581192" y="6423914"/>
            <a:ext cx="691721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3" name="Google Shape;83;p27"/>
          <p:cNvSpPr txBox="1"/>
          <p:nvPr>
            <p:ph type="sldNum" idx="12"/>
          </p:nvPr>
        </p:nvSpPr>
        <p:spPr>
          <a:xfrm>
            <a:off x="10558300" y="6423914"/>
            <a:ext cx="105251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 panose="020B0604020202020204"/>
              <a:buNone/>
              <a:defRPr sz="900" b="0" i="0" u="none" strike="noStrike" cap="none">
                <a:solidFill>
                  <a:srgbClr val="3F3F3F"/>
                </a:solidFill>
                <a:latin typeface="Gill Sans" panose="020B0502020104020203"/>
                <a:ea typeface="Gill Sans" panose="020B0502020104020203"/>
                <a:cs typeface="Gill Sans" panose="020B0502020104020203"/>
                <a:sym typeface="Gill Sans" panose="020B0502020104020203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 panose="020B0604020202020204"/>
              <a:buNone/>
              <a:defRPr sz="900" b="0" i="0" u="none" strike="noStrike" cap="none">
                <a:solidFill>
                  <a:srgbClr val="3F3F3F"/>
                </a:solidFill>
                <a:latin typeface="Gill Sans" panose="020B0502020104020203"/>
                <a:ea typeface="Gill Sans" panose="020B0502020104020203"/>
                <a:cs typeface="Gill Sans" panose="020B0502020104020203"/>
                <a:sym typeface="Gill Sans" panose="020B0502020104020203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 panose="020B0604020202020204"/>
              <a:buNone/>
              <a:defRPr sz="900" b="0" i="0" u="none" strike="noStrike" cap="none">
                <a:solidFill>
                  <a:srgbClr val="3F3F3F"/>
                </a:solidFill>
                <a:latin typeface="Gill Sans" panose="020B0502020104020203"/>
                <a:ea typeface="Gill Sans" panose="020B0502020104020203"/>
                <a:cs typeface="Gill Sans" panose="020B0502020104020203"/>
                <a:sym typeface="Gill Sans" panose="020B0502020104020203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 panose="020B0604020202020204"/>
              <a:buNone/>
              <a:defRPr sz="900" b="0" i="0" u="none" strike="noStrike" cap="none">
                <a:solidFill>
                  <a:srgbClr val="3F3F3F"/>
                </a:solidFill>
                <a:latin typeface="Gill Sans" panose="020B0502020104020203"/>
                <a:ea typeface="Gill Sans" panose="020B0502020104020203"/>
                <a:cs typeface="Gill Sans" panose="020B0502020104020203"/>
                <a:sym typeface="Gill Sans" panose="020B0502020104020203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 panose="020B0604020202020204"/>
              <a:buNone/>
              <a:defRPr sz="900" b="0" i="0" u="none" strike="noStrike" cap="none">
                <a:solidFill>
                  <a:srgbClr val="3F3F3F"/>
                </a:solidFill>
                <a:latin typeface="Gill Sans" panose="020B0502020104020203"/>
                <a:ea typeface="Gill Sans" panose="020B0502020104020203"/>
                <a:cs typeface="Gill Sans" panose="020B0502020104020203"/>
                <a:sym typeface="Gill Sans" panose="020B0502020104020203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 panose="020B0604020202020204"/>
              <a:buNone/>
              <a:defRPr sz="900" b="0" i="0" u="none" strike="noStrike" cap="none">
                <a:solidFill>
                  <a:srgbClr val="3F3F3F"/>
                </a:solidFill>
                <a:latin typeface="Gill Sans" panose="020B0502020104020203"/>
                <a:ea typeface="Gill Sans" panose="020B0502020104020203"/>
                <a:cs typeface="Gill Sans" panose="020B0502020104020203"/>
                <a:sym typeface="Gill Sans" panose="020B0502020104020203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 panose="020B0604020202020204"/>
              <a:buNone/>
              <a:defRPr sz="900" b="0" i="0" u="none" strike="noStrike" cap="none">
                <a:solidFill>
                  <a:srgbClr val="3F3F3F"/>
                </a:solidFill>
                <a:latin typeface="Gill Sans" panose="020B0502020104020203"/>
                <a:ea typeface="Gill Sans" panose="020B0502020104020203"/>
                <a:cs typeface="Gill Sans" panose="020B0502020104020203"/>
                <a:sym typeface="Gill Sans" panose="020B0502020104020203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 panose="020B0604020202020204"/>
              <a:buNone/>
              <a:defRPr sz="900" b="0" i="0" u="none" strike="noStrike" cap="none">
                <a:solidFill>
                  <a:srgbClr val="3F3F3F"/>
                </a:solidFill>
                <a:latin typeface="Gill Sans" panose="020B0502020104020203"/>
                <a:ea typeface="Gill Sans" panose="020B0502020104020203"/>
                <a:cs typeface="Gill Sans" panose="020B0502020104020203"/>
                <a:sym typeface="Gill Sans" panose="020B0502020104020203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 panose="020B0604020202020204"/>
              <a:buNone/>
              <a:defRPr sz="900" b="0" i="0" u="none" strike="noStrike" cap="none">
                <a:solidFill>
                  <a:srgbClr val="3F3F3F"/>
                </a:solidFill>
                <a:latin typeface="Gill Sans" panose="020B0502020104020203"/>
                <a:ea typeface="Gill Sans" panose="020B0502020104020203"/>
                <a:cs typeface="Gill Sans" panose="020B0502020104020203"/>
                <a:sym typeface="Gill Sans" panose="020B0502020104020203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showMasterSp="0" matchingName="Vertical Title and Text">
  <p:cSld name="VERTICAL_TITLE_AND_VERTICAL_TEXT"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28"/>
          <p:cNvSpPr/>
          <p:nvPr/>
        </p:nvSpPr>
        <p:spPr>
          <a:xfrm>
            <a:off x="8058151" y="599725"/>
            <a:ext cx="3687316" cy="5816950"/>
          </a:xfrm>
          <a:prstGeom prst="rect">
            <a:avLst/>
          </a:prstGeom>
          <a:solidFill>
            <a:srgbClr val="46535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endParaRPr sz="14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86" name="Google Shape;86;p28"/>
          <p:cNvSpPr txBox="1"/>
          <p:nvPr>
            <p:ph type="title"/>
          </p:nvPr>
        </p:nvSpPr>
        <p:spPr>
          <a:xfrm rot="5400000">
            <a:off x="7362637" y="1705163"/>
            <a:ext cx="4807326" cy="312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Gill Sans" panose="020B0502020104020203"/>
              <a:buNone/>
              <a:defRPr>
                <a:solidFill>
                  <a:srgbClr val="FFFFF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7" name="Google Shape;87;p28"/>
          <p:cNvSpPr txBox="1"/>
          <p:nvPr>
            <p:ph type="body" idx="1"/>
          </p:nvPr>
        </p:nvSpPr>
        <p:spPr>
          <a:xfrm rot="5400000">
            <a:off x="1952072" y="-313549"/>
            <a:ext cx="4807326" cy="7161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3401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656"/>
              <a:buChar char="◼"/>
              <a:defRPr/>
            </a:lvl1pPr>
            <a:lvl2pPr marL="914400" lvl="1" indent="-33401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2pPr>
            <a:lvl3pPr marL="1371600" lvl="2" indent="-33401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3pPr>
            <a:lvl4pPr marL="1828800" lvl="3" indent="-33401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4pPr>
            <a:lvl5pPr marL="2286000" lvl="4" indent="-33401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5pPr>
            <a:lvl6pPr marL="2743200" lvl="5" indent="-33401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6pPr>
            <a:lvl7pPr marL="3200400" lvl="6" indent="-33401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7pPr>
            <a:lvl8pPr marL="3657600" lvl="7" indent="-33401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8pPr>
            <a:lvl9pPr marL="4114800" lvl="8" indent="-334010" algn="l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SzPts val="1656"/>
              <a:buChar char="◼"/>
              <a:defRPr/>
            </a:lvl9pPr>
          </a:lstStyle>
          <a:p/>
        </p:txBody>
      </p:sp>
      <p:sp>
        <p:nvSpPr>
          <p:cNvPr id="88" name="Google Shape;88;p2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969FA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endParaRPr sz="14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89" name="Google Shape;89;p28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46535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endParaRPr sz="14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90" name="Google Shape;90;p28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endParaRPr sz="14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91" name="Google Shape;91;p28"/>
          <p:cNvSpPr txBox="1"/>
          <p:nvPr>
            <p:ph type="dt" idx="10"/>
          </p:nvPr>
        </p:nvSpPr>
        <p:spPr>
          <a:xfrm>
            <a:off x="7605951" y="6423914"/>
            <a:ext cx="284479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2" name="Google Shape;92;p28"/>
          <p:cNvSpPr txBox="1"/>
          <p:nvPr>
            <p:ph type="ftr" idx="11"/>
          </p:nvPr>
        </p:nvSpPr>
        <p:spPr>
          <a:xfrm>
            <a:off x="581192" y="6423914"/>
            <a:ext cx="691721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3" name="Google Shape;93;p28"/>
          <p:cNvSpPr txBox="1"/>
          <p:nvPr>
            <p:ph type="sldNum" idx="12"/>
          </p:nvPr>
        </p:nvSpPr>
        <p:spPr>
          <a:xfrm>
            <a:off x="10558300" y="6423914"/>
            <a:ext cx="105251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 panose="020B0604020202020204"/>
              <a:buNone/>
              <a:defRPr sz="900" b="0" i="0" u="none" strike="noStrike" cap="none">
                <a:solidFill>
                  <a:srgbClr val="3F3F3F"/>
                </a:solidFill>
                <a:latin typeface="Gill Sans" panose="020B0502020104020203"/>
                <a:ea typeface="Gill Sans" panose="020B0502020104020203"/>
                <a:cs typeface="Gill Sans" panose="020B0502020104020203"/>
                <a:sym typeface="Gill Sans" panose="020B0502020104020203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 panose="020B0604020202020204"/>
              <a:buNone/>
              <a:defRPr sz="900" b="0" i="0" u="none" strike="noStrike" cap="none">
                <a:solidFill>
                  <a:srgbClr val="3F3F3F"/>
                </a:solidFill>
                <a:latin typeface="Gill Sans" panose="020B0502020104020203"/>
                <a:ea typeface="Gill Sans" panose="020B0502020104020203"/>
                <a:cs typeface="Gill Sans" panose="020B0502020104020203"/>
                <a:sym typeface="Gill Sans" panose="020B0502020104020203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 panose="020B0604020202020204"/>
              <a:buNone/>
              <a:defRPr sz="900" b="0" i="0" u="none" strike="noStrike" cap="none">
                <a:solidFill>
                  <a:srgbClr val="3F3F3F"/>
                </a:solidFill>
                <a:latin typeface="Gill Sans" panose="020B0502020104020203"/>
                <a:ea typeface="Gill Sans" panose="020B0502020104020203"/>
                <a:cs typeface="Gill Sans" panose="020B0502020104020203"/>
                <a:sym typeface="Gill Sans" panose="020B0502020104020203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 panose="020B0604020202020204"/>
              <a:buNone/>
              <a:defRPr sz="900" b="0" i="0" u="none" strike="noStrike" cap="none">
                <a:solidFill>
                  <a:srgbClr val="3F3F3F"/>
                </a:solidFill>
                <a:latin typeface="Gill Sans" panose="020B0502020104020203"/>
                <a:ea typeface="Gill Sans" panose="020B0502020104020203"/>
                <a:cs typeface="Gill Sans" panose="020B0502020104020203"/>
                <a:sym typeface="Gill Sans" panose="020B0502020104020203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 panose="020B0604020202020204"/>
              <a:buNone/>
              <a:defRPr sz="900" b="0" i="0" u="none" strike="noStrike" cap="none">
                <a:solidFill>
                  <a:srgbClr val="3F3F3F"/>
                </a:solidFill>
                <a:latin typeface="Gill Sans" panose="020B0502020104020203"/>
                <a:ea typeface="Gill Sans" panose="020B0502020104020203"/>
                <a:cs typeface="Gill Sans" panose="020B0502020104020203"/>
                <a:sym typeface="Gill Sans" panose="020B0502020104020203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 panose="020B0604020202020204"/>
              <a:buNone/>
              <a:defRPr sz="900" b="0" i="0" u="none" strike="noStrike" cap="none">
                <a:solidFill>
                  <a:srgbClr val="3F3F3F"/>
                </a:solidFill>
                <a:latin typeface="Gill Sans" panose="020B0502020104020203"/>
                <a:ea typeface="Gill Sans" panose="020B0502020104020203"/>
                <a:cs typeface="Gill Sans" panose="020B0502020104020203"/>
                <a:sym typeface="Gill Sans" panose="020B0502020104020203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 panose="020B0604020202020204"/>
              <a:buNone/>
              <a:defRPr sz="900" b="0" i="0" u="none" strike="noStrike" cap="none">
                <a:solidFill>
                  <a:srgbClr val="3F3F3F"/>
                </a:solidFill>
                <a:latin typeface="Gill Sans" panose="020B0502020104020203"/>
                <a:ea typeface="Gill Sans" panose="020B0502020104020203"/>
                <a:cs typeface="Gill Sans" panose="020B0502020104020203"/>
                <a:sym typeface="Gill Sans" panose="020B0502020104020203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 panose="020B0604020202020204"/>
              <a:buNone/>
              <a:defRPr sz="900" b="0" i="0" u="none" strike="noStrike" cap="none">
                <a:solidFill>
                  <a:srgbClr val="3F3F3F"/>
                </a:solidFill>
                <a:latin typeface="Gill Sans" panose="020B0502020104020203"/>
                <a:ea typeface="Gill Sans" panose="020B0502020104020203"/>
                <a:cs typeface="Gill Sans" panose="020B0502020104020203"/>
                <a:sym typeface="Gill Sans" panose="020B0502020104020203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 panose="020B0604020202020204"/>
              <a:buNone/>
              <a:defRPr sz="900" b="0" i="0" u="none" strike="noStrike" cap="none">
                <a:solidFill>
                  <a:srgbClr val="3F3F3F"/>
                </a:solidFill>
                <a:latin typeface="Gill Sans" panose="020B0502020104020203"/>
                <a:ea typeface="Gill Sans" panose="020B0502020104020203"/>
                <a:cs typeface="Gill Sans" panose="020B0502020104020203"/>
                <a:sym typeface="Gill Sans" panose="020B0502020104020203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matchingName="Title and Content">
  <p:cSld name="OBJECT"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8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2" name="Google Shape;102;p18"/>
          <p:cNvSpPr txBox="1"/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03" name="Google Shape;103;p18"/>
          <p:cNvSpPr txBox="1"/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4" name="Google Shape;104;p18"/>
          <p:cNvSpPr txBox="1"/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5" name="Google Shape;105;p18"/>
          <p:cNvSpPr txBox="1"/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888888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888888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888888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888888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888888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888888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888888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888888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888888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</a:fld>
            <a:endParaRPr lang="en-US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matchingName="Title Slide">
  <p:cSld name="TITLE"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29"/>
          <p:cNvSpPr txBox="1"/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 panose="020F0502020204030204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8" name="Google Shape;108;p29"/>
          <p:cNvSpPr txBox="1"/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/>
        </p:txBody>
      </p:sp>
      <p:sp>
        <p:nvSpPr>
          <p:cNvPr id="109" name="Google Shape;109;p29"/>
          <p:cNvSpPr txBox="1"/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0" name="Google Shape;110;p29"/>
          <p:cNvSpPr txBox="1"/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1" name="Google Shape;111;p29"/>
          <p:cNvSpPr txBox="1"/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888888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888888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888888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888888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888888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888888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888888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888888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888888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</a:fld>
            <a:endParaRPr 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matchingName="Section Header">
  <p:cSld name="SECTION_HEADER"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30"/>
          <p:cNvSpPr txBox="1"/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 panose="020F0502020204030204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4" name="Google Shape;114;p30"/>
          <p:cNvSpPr txBox="1"/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115" name="Google Shape;115;p30"/>
          <p:cNvSpPr txBox="1"/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6" name="Google Shape;116;p30"/>
          <p:cNvSpPr txBox="1"/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7" name="Google Shape;117;p30"/>
          <p:cNvSpPr txBox="1"/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888888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888888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888888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888888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888888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888888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888888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888888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888888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</a:fld>
            <a:endParaRPr 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matchingName="Two Content">
  <p:cSld name="TWO_OBJECTS"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31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0" name="Google Shape;120;p31"/>
          <p:cNvSpPr txBox="1"/>
          <p:nvPr>
            <p:ph type="body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21" name="Google Shape;121;p31"/>
          <p:cNvSpPr txBox="1"/>
          <p:nvPr>
            <p:ph type="body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22" name="Google Shape;122;p31"/>
          <p:cNvSpPr txBox="1"/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3" name="Google Shape;123;p31"/>
          <p:cNvSpPr txBox="1"/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4" name="Google Shape;124;p31"/>
          <p:cNvSpPr txBox="1"/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888888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888888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888888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888888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888888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888888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888888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888888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888888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</a:fld>
            <a:endParaRPr 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matchingName="Comparison">
  <p:cSld name="TWO_OBJECTS_WITH_TEXT"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32"/>
          <p:cNvSpPr txBox="1"/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7" name="Google Shape;127;p32"/>
          <p:cNvSpPr txBox="1"/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/>
        </p:txBody>
      </p:sp>
      <p:sp>
        <p:nvSpPr>
          <p:cNvPr id="128" name="Google Shape;128;p32"/>
          <p:cNvSpPr txBox="1"/>
          <p:nvPr>
            <p:ph type="body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29" name="Google Shape;129;p32"/>
          <p:cNvSpPr txBox="1"/>
          <p:nvPr>
            <p:ph type="body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/>
        </p:txBody>
      </p:sp>
      <p:sp>
        <p:nvSpPr>
          <p:cNvPr id="130" name="Google Shape;130;p32"/>
          <p:cNvSpPr txBox="1"/>
          <p:nvPr>
            <p:ph type="body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31" name="Google Shape;131;p32"/>
          <p:cNvSpPr txBox="1"/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2" name="Google Shape;132;p32"/>
          <p:cNvSpPr txBox="1"/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3" name="Google Shape;133;p32"/>
          <p:cNvSpPr txBox="1"/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888888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888888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888888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888888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888888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888888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888888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888888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888888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</a:fld>
            <a:endParaRPr lang="en-US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matchingName="Title Only">
  <p:cSld name="TITLE_ONLY"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33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6" name="Google Shape;136;p33"/>
          <p:cNvSpPr txBox="1"/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7" name="Google Shape;137;p33"/>
          <p:cNvSpPr txBox="1"/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8" name="Google Shape;138;p33"/>
          <p:cNvSpPr txBox="1"/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888888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888888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888888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888888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888888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888888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888888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888888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888888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</a:fld>
            <a:endParaRPr lang="en-US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matchingName="Blank">
  <p:cSld name="BLANK"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34"/>
          <p:cNvSpPr txBox="1"/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1" name="Google Shape;141;p34"/>
          <p:cNvSpPr txBox="1"/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2" name="Google Shape;142;p34"/>
          <p:cNvSpPr txBox="1"/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888888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888888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888888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888888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888888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888888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888888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888888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888888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</a:fld>
            <a:endParaRPr lang="en-US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matchingName="Content with Caption">
  <p:cSld name="OBJECT_WITH_CAPTION_TEXT"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35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 panose="020F0502020204030204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5" name="Google Shape;145;p35"/>
          <p:cNvSpPr txBox="1"/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146" name="Google Shape;146;p35"/>
          <p:cNvSpPr txBox="1"/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147" name="Google Shape;147;p35"/>
          <p:cNvSpPr txBox="1"/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8" name="Google Shape;148;p35"/>
          <p:cNvSpPr txBox="1"/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9" name="Google Shape;149;p35"/>
          <p:cNvSpPr txBox="1"/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888888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888888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888888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888888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888888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888888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888888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888888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888888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matchingName="Title and Content">
  <p:cSld name="OBJECT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19"/>
          <p:cNvSpPr txBox="1"/>
          <p:nvPr>
            <p:ph type="title"/>
          </p:nvPr>
        </p:nvSpPr>
        <p:spPr>
          <a:xfrm>
            <a:off x="581192" y="702156"/>
            <a:ext cx="11029616" cy="11887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" name="Google Shape;27;p19"/>
          <p:cNvSpPr txBox="1"/>
          <p:nvPr>
            <p:ph type="body" idx="1"/>
          </p:nvPr>
        </p:nvSpPr>
        <p:spPr>
          <a:xfrm>
            <a:off x="581192" y="2340864"/>
            <a:ext cx="11029615" cy="36344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lvl="0" indent="-33401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656"/>
              <a:buChar char="◼"/>
              <a:defRPr/>
            </a:lvl1pPr>
            <a:lvl2pPr marL="914400" lvl="1" indent="-33401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2pPr>
            <a:lvl3pPr marL="1371600" lvl="2" indent="-33401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3pPr>
            <a:lvl4pPr marL="1828800" lvl="3" indent="-33401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4pPr>
            <a:lvl5pPr marL="2286000" lvl="4" indent="-33401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5pPr>
            <a:lvl6pPr marL="2743200" lvl="5" indent="-33401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6pPr>
            <a:lvl7pPr marL="3200400" lvl="6" indent="-33401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7pPr>
            <a:lvl8pPr marL="3657600" lvl="7" indent="-33401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8pPr>
            <a:lvl9pPr marL="4114800" lvl="8" indent="-334010" algn="l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SzPts val="1656"/>
              <a:buChar char="◼"/>
              <a:defRPr/>
            </a:lvl9pPr>
          </a:lstStyle>
          <a:p/>
        </p:txBody>
      </p:sp>
      <p:sp>
        <p:nvSpPr>
          <p:cNvPr id="28" name="Google Shape;28;p19"/>
          <p:cNvSpPr txBox="1"/>
          <p:nvPr>
            <p:ph type="dt" idx="10"/>
          </p:nvPr>
        </p:nvSpPr>
        <p:spPr>
          <a:xfrm>
            <a:off x="7605951" y="6423914"/>
            <a:ext cx="284479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19"/>
          <p:cNvSpPr txBox="1"/>
          <p:nvPr>
            <p:ph type="ftr" idx="11"/>
          </p:nvPr>
        </p:nvSpPr>
        <p:spPr>
          <a:xfrm>
            <a:off x="581192" y="6423914"/>
            <a:ext cx="691721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0" name="Google Shape;30;p19"/>
          <p:cNvSpPr txBox="1"/>
          <p:nvPr>
            <p:ph type="sldNum" idx="12"/>
          </p:nvPr>
        </p:nvSpPr>
        <p:spPr>
          <a:xfrm>
            <a:off x="10558300" y="6423914"/>
            <a:ext cx="105251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 panose="020B0604020202020204"/>
              <a:buNone/>
              <a:defRPr sz="900" b="0" i="0" u="none" strike="noStrike" cap="none">
                <a:solidFill>
                  <a:srgbClr val="3F3F3F"/>
                </a:solidFill>
                <a:latin typeface="Gill Sans" panose="020B0502020104020203"/>
                <a:ea typeface="Gill Sans" panose="020B0502020104020203"/>
                <a:cs typeface="Gill Sans" panose="020B0502020104020203"/>
                <a:sym typeface="Gill Sans" panose="020B0502020104020203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 panose="020B0604020202020204"/>
              <a:buNone/>
              <a:defRPr sz="900" b="0" i="0" u="none" strike="noStrike" cap="none">
                <a:solidFill>
                  <a:srgbClr val="3F3F3F"/>
                </a:solidFill>
                <a:latin typeface="Gill Sans" panose="020B0502020104020203"/>
                <a:ea typeface="Gill Sans" panose="020B0502020104020203"/>
                <a:cs typeface="Gill Sans" panose="020B0502020104020203"/>
                <a:sym typeface="Gill Sans" panose="020B0502020104020203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 panose="020B0604020202020204"/>
              <a:buNone/>
              <a:defRPr sz="900" b="0" i="0" u="none" strike="noStrike" cap="none">
                <a:solidFill>
                  <a:srgbClr val="3F3F3F"/>
                </a:solidFill>
                <a:latin typeface="Gill Sans" panose="020B0502020104020203"/>
                <a:ea typeface="Gill Sans" panose="020B0502020104020203"/>
                <a:cs typeface="Gill Sans" panose="020B0502020104020203"/>
                <a:sym typeface="Gill Sans" panose="020B0502020104020203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 panose="020B0604020202020204"/>
              <a:buNone/>
              <a:defRPr sz="900" b="0" i="0" u="none" strike="noStrike" cap="none">
                <a:solidFill>
                  <a:srgbClr val="3F3F3F"/>
                </a:solidFill>
                <a:latin typeface="Gill Sans" panose="020B0502020104020203"/>
                <a:ea typeface="Gill Sans" panose="020B0502020104020203"/>
                <a:cs typeface="Gill Sans" panose="020B0502020104020203"/>
                <a:sym typeface="Gill Sans" panose="020B0502020104020203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 panose="020B0604020202020204"/>
              <a:buNone/>
              <a:defRPr sz="900" b="0" i="0" u="none" strike="noStrike" cap="none">
                <a:solidFill>
                  <a:srgbClr val="3F3F3F"/>
                </a:solidFill>
                <a:latin typeface="Gill Sans" panose="020B0502020104020203"/>
                <a:ea typeface="Gill Sans" panose="020B0502020104020203"/>
                <a:cs typeface="Gill Sans" panose="020B0502020104020203"/>
                <a:sym typeface="Gill Sans" panose="020B0502020104020203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 panose="020B0604020202020204"/>
              <a:buNone/>
              <a:defRPr sz="900" b="0" i="0" u="none" strike="noStrike" cap="none">
                <a:solidFill>
                  <a:srgbClr val="3F3F3F"/>
                </a:solidFill>
                <a:latin typeface="Gill Sans" panose="020B0502020104020203"/>
                <a:ea typeface="Gill Sans" panose="020B0502020104020203"/>
                <a:cs typeface="Gill Sans" panose="020B0502020104020203"/>
                <a:sym typeface="Gill Sans" panose="020B0502020104020203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 panose="020B0604020202020204"/>
              <a:buNone/>
              <a:defRPr sz="900" b="0" i="0" u="none" strike="noStrike" cap="none">
                <a:solidFill>
                  <a:srgbClr val="3F3F3F"/>
                </a:solidFill>
                <a:latin typeface="Gill Sans" panose="020B0502020104020203"/>
                <a:ea typeface="Gill Sans" panose="020B0502020104020203"/>
                <a:cs typeface="Gill Sans" panose="020B0502020104020203"/>
                <a:sym typeface="Gill Sans" panose="020B0502020104020203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 panose="020B0604020202020204"/>
              <a:buNone/>
              <a:defRPr sz="900" b="0" i="0" u="none" strike="noStrike" cap="none">
                <a:solidFill>
                  <a:srgbClr val="3F3F3F"/>
                </a:solidFill>
                <a:latin typeface="Gill Sans" panose="020B0502020104020203"/>
                <a:ea typeface="Gill Sans" panose="020B0502020104020203"/>
                <a:cs typeface="Gill Sans" panose="020B0502020104020203"/>
                <a:sym typeface="Gill Sans" panose="020B0502020104020203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 panose="020B0604020202020204"/>
              <a:buNone/>
              <a:defRPr sz="900" b="0" i="0" u="none" strike="noStrike" cap="none">
                <a:solidFill>
                  <a:srgbClr val="3F3F3F"/>
                </a:solidFill>
                <a:latin typeface="Gill Sans" panose="020B0502020104020203"/>
                <a:ea typeface="Gill Sans" panose="020B0502020104020203"/>
                <a:cs typeface="Gill Sans" panose="020B0502020104020203"/>
                <a:sym typeface="Gill Sans" panose="020B0502020104020203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</a:fld>
            <a:endParaRPr lang="en-US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matchingName="Picture with Caption">
  <p:cSld name="PICTURE_WITH_CAPTION_TEXT"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36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 panose="020F0502020204030204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2" name="Google Shape;152;p36"/>
          <p:cNvSpPr/>
          <p:nvPr>
            <p:ph type="pic" idx="2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153" name="Google Shape;153;p36"/>
          <p:cNvSpPr txBox="1"/>
          <p:nvPr>
            <p:ph type="body" idx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154" name="Google Shape;154;p36"/>
          <p:cNvSpPr txBox="1"/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5" name="Google Shape;155;p36"/>
          <p:cNvSpPr txBox="1"/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6" name="Google Shape;156;p36"/>
          <p:cNvSpPr txBox="1"/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888888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888888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888888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888888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888888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888888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888888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888888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888888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</a:fld>
            <a:endParaRPr lang="en-US"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matchingName="Title and Vertical Text">
  <p:cSld name="VERTICAL_TEXT"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37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9" name="Google Shape;159;p37"/>
          <p:cNvSpPr txBox="1"/>
          <p:nvPr>
            <p:ph type="body" idx="1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60" name="Google Shape;160;p37"/>
          <p:cNvSpPr txBox="1"/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1" name="Google Shape;161;p37"/>
          <p:cNvSpPr txBox="1"/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2" name="Google Shape;162;p37"/>
          <p:cNvSpPr txBox="1"/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888888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888888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888888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888888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888888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888888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888888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888888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888888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</a:fld>
            <a:endParaRPr lang="en-US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matchingName="Vertical Title and Text">
  <p:cSld name="VERTICAL_TITLE_AND_VERTICAL_TEXT"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38"/>
          <p:cNvSpPr txBox="1"/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5" name="Google Shape;165;p38"/>
          <p:cNvSpPr txBox="1"/>
          <p:nvPr>
            <p:ph type="body" idx="1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66" name="Google Shape;166;p38"/>
          <p:cNvSpPr txBox="1"/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7" name="Google Shape;167;p38"/>
          <p:cNvSpPr txBox="1"/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8" name="Google Shape;168;p38"/>
          <p:cNvSpPr txBox="1"/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888888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888888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888888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888888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888888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888888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888888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888888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888888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matchingName="Section Header">
  <p:cSld name="SECTION_HEADER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20"/>
          <p:cNvSpPr/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rgbClr val="46535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endParaRPr sz="14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33" name="Google Shape;33;p20"/>
          <p:cNvSpPr txBox="1"/>
          <p:nvPr>
            <p:ph type="title"/>
          </p:nvPr>
        </p:nvSpPr>
        <p:spPr>
          <a:xfrm>
            <a:off x="581193" y="2393950"/>
            <a:ext cx="11029615" cy="21474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3600"/>
              <a:buFont typeface="Gill Sans" panose="020B0502020104020203"/>
              <a:buNone/>
              <a:defRPr sz="3600" b="0" cap="none">
                <a:solidFill>
                  <a:srgbClr val="3F3F3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" name="Google Shape;34;p20"/>
          <p:cNvSpPr txBox="1"/>
          <p:nvPr>
            <p:ph type="body" idx="1"/>
          </p:nvPr>
        </p:nvSpPr>
        <p:spPr>
          <a:xfrm>
            <a:off x="581192" y="4541417"/>
            <a:ext cx="11029615" cy="6005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656"/>
              <a:buNone/>
              <a:defRPr sz="1800" cap="none">
                <a:solidFill>
                  <a:schemeClr val="accent1"/>
                </a:solidFill>
              </a:defRPr>
            </a:lvl1pPr>
            <a:lvl2pPr marL="914400" lvl="1" indent="-228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656"/>
              <a:buNone/>
              <a:defRPr sz="18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72"/>
              <a:buNone/>
              <a:defRPr sz="16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288"/>
              <a:buNone/>
              <a:defRPr sz="14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288"/>
              <a:buNone/>
              <a:defRPr sz="14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288"/>
              <a:buNone/>
              <a:defRPr sz="14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288"/>
              <a:buNone/>
              <a:defRPr sz="14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288"/>
              <a:buNone/>
              <a:defRPr sz="14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SzPts val="1288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35" name="Google Shape;35;p20"/>
          <p:cNvSpPr txBox="1"/>
          <p:nvPr>
            <p:ph type="dt" idx="10"/>
          </p:nvPr>
        </p:nvSpPr>
        <p:spPr>
          <a:xfrm>
            <a:off x="7605951" y="6423914"/>
            <a:ext cx="284479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6" name="Google Shape;36;p20"/>
          <p:cNvSpPr txBox="1"/>
          <p:nvPr>
            <p:ph type="ftr" idx="11"/>
          </p:nvPr>
        </p:nvSpPr>
        <p:spPr>
          <a:xfrm>
            <a:off x="581192" y="6423914"/>
            <a:ext cx="691721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7" name="Google Shape;37;p20"/>
          <p:cNvSpPr txBox="1"/>
          <p:nvPr>
            <p:ph type="sldNum" idx="12"/>
          </p:nvPr>
        </p:nvSpPr>
        <p:spPr>
          <a:xfrm>
            <a:off x="10558300" y="6423914"/>
            <a:ext cx="105251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 panose="020B0604020202020204"/>
              <a:buNone/>
              <a:defRPr sz="900" b="0" i="0" u="none" strike="noStrike" cap="none">
                <a:solidFill>
                  <a:srgbClr val="3F3F3F"/>
                </a:solidFill>
                <a:latin typeface="Gill Sans" panose="020B0502020104020203"/>
                <a:ea typeface="Gill Sans" panose="020B0502020104020203"/>
                <a:cs typeface="Gill Sans" panose="020B0502020104020203"/>
                <a:sym typeface="Gill Sans" panose="020B0502020104020203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 panose="020B0604020202020204"/>
              <a:buNone/>
              <a:defRPr sz="900" b="0" i="0" u="none" strike="noStrike" cap="none">
                <a:solidFill>
                  <a:srgbClr val="3F3F3F"/>
                </a:solidFill>
                <a:latin typeface="Gill Sans" panose="020B0502020104020203"/>
                <a:ea typeface="Gill Sans" panose="020B0502020104020203"/>
                <a:cs typeface="Gill Sans" panose="020B0502020104020203"/>
                <a:sym typeface="Gill Sans" panose="020B0502020104020203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 panose="020B0604020202020204"/>
              <a:buNone/>
              <a:defRPr sz="900" b="0" i="0" u="none" strike="noStrike" cap="none">
                <a:solidFill>
                  <a:srgbClr val="3F3F3F"/>
                </a:solidFill>
                <a:latin typeface="Gill Sans" panose="020B0502020104020203"/>
                <a:ea typeface="Gill Sans" panose="020B0502020104020203"/>
                <a:cs typeface="Gill Sans" panose="020B0502020104020203"/>
                <a:sym typeface="Gill Sans" panose="020B0502020104020203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 panose="020B0604020202020204"/>
              <a:buNone/>
              <a:defRPr sz="900" b="0" i="0" u="none" strike="noStrike" cap="none">
                <a:solidFill>
                  <a:srgbClr val="3F3F3F"/>
                </a:solidFill>
                <a:latin typeface="Gill Sans" panose="020B0502020104020203"/>
                <a:ea typeface="Gill Sans" panose="020B0502020104020203"/>
                <a:cs typeface="Gill Sans" panose="020B0502020104020203"/>
                <a:sym typeface="Gill Sans" panose="020B0502020104020203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 panose="020B0604020202020204"/>
              <a:buNone/>
              <a:defRPr sz="900" b="0" i="0" u="none" strike="noStrike" cap="none">
                <a:solidFill>
                  <a:srgbClr val="3F3F3F"/>
                </a:solidFill>
                <a:latin typeface="Gill Sans" panose="020B0502020104020203"/>
                <a:ea typeface="Gill Sans" panose="020B0502020104020203"/>
                <a:cs typeface="Gill Sans" panose="020B0502020104020203"/>
                <a:sym typeface="Gill Sans" panose="020B0502020104020203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 panose="020B0604020202020204"/>
              <a:buNone/>
              <a:defRPr sz="900" b="0" i="0" u="none" strike="noStrike" cap="none">
                <a:solidFill>
                  <a:srgbClr val="3F3F3F"/>
                </a:solidFill>
                <a:latin typeface="Gill Sans" panose="020B0502020104020203"/>
                <a:ea typeface="Gill Sans" panose="020B0502020104020203"/>
                <a:cs typeface="Gill Sans" panose="020B0502020104020203"/>
                <a:sym typeface="Gill Sans" panose="020B0502020104020203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 panose="020B0604020202020204"/>
              <a:buNone/>
              <a:defRPr sz="900" b="0" i="0" u="none" strike="noStrike" cap="none">
                <a:solidFill>
                  <a:srgbClr val="3F3F3F"/>
                </a:solidFill>
                <a:latin typeface="Gill Sans" panose="020B0502020104020203"/>
                <a:ea typeface="Gill Sans" panose="020B0502020104020203"/>
                <a:cs typeface="Gill Sans" panose="020B0502020104020203"/>
                <a:sym typeface="Gill Sans" panose="020B0502020104020203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 panose="020B0604020202020204"/>
              <a:buNone/>
              <a:defRPr sz="900" b="0" i="0" u="none" strike="noStrike" cap="none">
                <a:solidFill>
                  <a:srgbClr val="3F3F3F"/>
                </a:solidFill>
                <a:latin typeface="Gill Sans" panose="020B0502020104020203"/>
                <a:ea typeface="Gill Sans" panose="020B0502020104020203"/>
                <a:cs typeface="Gill Sans" panose="020B0502020104020203"/>
                <a:sym typeface="Gill Sans" panose="020B0502020104020203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 panose="020B0604020202020204"/>
              <a:buNone/>
              <a:defRPr sz="900" b="0" i="0" u="none" strike="noStrike" cap="none">
                <a:solidFill>
                  <a:srgbClr val="3F3F3F"/>
                </a:solidFill>
                <a:latin typeface="Gill Sans" panose="020B0502020104020203"/>
                <a:ea typeface="Gill Sans" panose="020B0502020104020203"/>
                <a:cs typeface="Gill Sans" panose="020B0502020104020203"/>
                <a:sym typeface="Gill Sans" panose="020B0502020104020203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matchingName="Two Content">
  <p:cSld name="TWO_OBJECTS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21"/>
          <p:cNvSpPr txBox="1"/>
          <p:nvPr>
            <p:ph type="title"/>
          </p:nvPr>
        </p:nvSpPr>
        <p:spPr>
          <a:xfrm>
            <a:off x="581193" y="729658"/>
            <a:ext cx="11029616" cy="988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0" name="Google Shape;40;p21"/>
          <p:cNvSpPr txBox="1"/>
          <p:nvPr>
            <p:ph type="body" idx="1"/>
          </p:nvPr>
        </p:nvSpPr>
        <p:spPr>
          <a:xfrm>
            <a:off x="581193" y="2228003"/>
            <a:ext cx="5194767" cy="36330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lvl="0" indent="-33401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656"/>
              <a:buChar char="◼"/>
              <a:defRPr/>
            </a:lvl1pPr>
            <a:lvl2pPr marL="914400" lvl="1" indent="-33401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2pPr>
            <a:lvl3pPr marL="1371600" lvl="2" indent="-33401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3pPr>
            <a:lvl4pPr marL="1828800" lvl="3" indent="-33401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4pPr>
            <a:lvl5pPr marL="2286000" lvl="4" indent="-33401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5pPr>
            <a:lvl6pPr marL="2743200" lvl="5" indent="-33401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6pPr>
            <a:lvl7pPr marL="3200400" lvl="6" indent="-33401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7pPr>
            <a:lvl8pPr marL="3657600" lvl="7" indent="-33401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8pPr>
            <a:lvl9pPr marL="4114800" lvl="8" indent="-334010" algn="l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SzPts val="1656"/>
              <a:buChar char="◼"/>
              <a:defRPr/>
            </a:lvl9pPr>
          </a:lstStyle>
          <a:p/>
        </p:txBody>
      </p:sp>
      <p:sp>
        <p:nvSpPr>
          <p:cNvPr id="41" name="Google Shape;41;p21"/>
          <p:cNvSpPr txBox="1"/>
          <p:nvPr>
            <p:ph type="body" idx="2"/>
          </p:nvPr>
        </p:nvSpPr>
        <p:spPr>
          <a:xfrm>
            <a:off x="6416039" y="2228003"/>
            <a:ext cx="5194769" cy="36330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lvl="0" indent="-33401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656"/>
              <a:buChar char="◼"/>
              <a:defRPr/>
            </a:lvl1pPr>
            <a:lvl2pPr marL="914400" lvl="1" indent="-33401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2pPr>
            <a:lvl3pPr marL="1371600" lvl="2" indent="-33401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3pPr>
            <a:lvl4pPr marL="1828800" lvl="3" indent="-33401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4pPr>
            <a:lvl5pPr marL="2286000" lvl="4" indent="-33401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5pPr>
            <a:lvl6pPr marL="2743200" lvl="5" indent="-33401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6pPr>
            <a:lvl7pPr marL="3200400" lvl="6" indent="-33401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7pPr>
            <a:lvl8pPr marL="3657600" lvl="7" indent="-33401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8pPr>
            <a:lvl9pPr marL="4114800" lvl="8" indent="-334010" algn="l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SzPts val="1656"/>
              <a:buChar char="◼"/>
              <a:defRPr/>
            </a:lvl9pPr>
          </a:lstStyle>
          <a:p/>
        </p:txBody>
      </p:sp>
      <p:sp>
        <p:nvSpPr>
          <p:cNvPr id="42" name="Google Shape;42;p21"/>
          <p:cNvSpPr txBox="1"/>
          <p:nvPr>
            <p:ph type="dt" idx="10"/>
          </p:nvPr>
        </p:nvSpPr>
        <p:spPr>
          <a:xfrm>
            <a:off x="7605951" y="6423914"/>
            <a:ext cx="284479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3" name="Google Shape;43;p21"/>
          <p:cNvSpPr txBox="1"/>
          <p:nvPr>
            <p:ph type="ftr" idx="11"/>
          </p:nvPr>
        </p:nvSpPr>
        <p:spPr>
          <a:xfrm>
            <a:off x="581192" y="6423914"/>
            <a:ext cx="691721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4" name="Google Shape;44;p21"/>
          <p:cNvSpPr txBox="1"/>
          <p:nvPr>
            <p:ph type="sldNum" idx="12"/>
          </p:nvPr>
        </p:nvSpPr>
        <p:spPr>
          <a:xfrm>
            <a:off x="10558300" y="6423914"/>
            <a:ext cx="105251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 panose="020B0604020202020204"/>
              <a:buNone/>
              <a:defRPr sz="900" b="0" i="0" u="none" strike="noStrike" cap="none">
                <a:solidFill>
                  <a:srgbClr val="3F3F3F"/>
                </a:solidFill>
                <a:latin typeface="Gill Sans" panose="020B0502020104020203"/>
                <a:ea typeface="Gill Sans" panose="020B0502020104020203"/>
                <a:cs typeface="Gill Sans" panose="020B0502020104020203"/>
                <a:sym typeface="Gill Sans" panose="020B0502020104020203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 panose="020B0604020202020204"/>
              <a:buNone/>
              <a:defRPr sz="900" b="0" i="0" u="none" strike="noStrike" cap="none">
                <a:solidFill>
                  <a:srgbClr val="3F3F3F"/>
                </a:solidFill>
                <a:latin typeface="Gill Sans" panose="020B0502020104020203"/>
                <a:ea typeface="Gill Sans" panose="020B0502020104020203"/>
                <a:cs typeface="Gill Sans" panose="020B0502020104020203"/>
                <a:sym typeface="Gill Sans" panose="020B0502020104020203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 panose="020B0604020202020204"/>
              <a:buNone/>
              <a:defRPr sz="900" b="0" i="0" u="none" strike="noStrike" cap="none">
                <a:solidFill>
                  <a:srgbClr val="3F3F3F"/>
                </a:solidFill>
                <a:latin typeface="Gill Sans" panose="020B0502020104020203"/>
                <a:ea typeface="Gill Sans" panose="020B0502020104020203"/>
                <a:cs typeface="Gill Sans" panose="020B0502020104020203"/>
                <a:sym typeface="Gill Sans" panose="020B0502020104020203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 panose="020B0604020202020204"/>
              <a:buNone/>
              <a:defRPr sz="900" b="0" i="0" u="none" strike="noStrike" cap="none">
                <a:solidFill>
                  <a:srgbClr val="3F3F3F"/>
                </a:solidFill>
                <a:latin typeface="Gill Sans" panose="020B0502020104020203"/>
                <a:ea typeface="Gill Sans" panose="020B0502020104020203"/>
                <a:cs typeface="Gill Sans" panose="020B0502020104020203"/>
                <a:sym typeface="Gill Sans" panose="020B0502020104020203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 panose="020B0604020202020204"/>
              <a:buNone/>
              <a:defRPr sz="900" b="0" i="0" u="none" strike="noStrike" cap="none">
                <a:solidFill>
                  <a:srgbClr val="3F3F3F"/>
                </a:solidFill>
                <a:latin typeface="Gill Sans" panose="020B0502020104020203"/>
                <a:ea typeface="Gill Sans" panose="020B0502020104020203"/>
                <a:cs typeface="Gill Sans" panose="020B0502020104020203"/>
                <a:sym typeface="Gill Sans" panose="020B0502020104020203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 panose="020B0604020202020204"/>
              <a:buNone/>
              <a:defRPr sz="900" b="0" i="0" u="none" strike="noStrike" cap="none">
                <a:solidFill>
                  <a:srgbClr val="3F3F3F"/>
                </a:solidFill>
                <a:latin typeface="Gill Sans" panose="020B0502020104020203"/>
                <a:ea typeface="Gill Sans" panose="020B0502020104020203"/>
                <a:cs typeface="Gill Sans" panose="020B0502020104020203"/>
                <a:sym typeface="Gill Sans" panose="020B0502020104020203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 panose="020B0604020202020204"/>
              <a:buNone/>
              <a:defRPr sz="900" b="0" i="0" u="none" strike="noStrike" cap="none">
                <a:solidFill>
                  <a:srgbClr val="3F3F3F"/>
                </a:solidFill>
                <a:latin typeface="Gill Sans" panose="020B0502020104020203"/>
                <a:ea typeface="Gill Sans" panose="020B0502020104020203"/>
                <a:cs typeface="Gill Sans" panose="020B0502020104020203"/>
                <a:sym typeface="Gill Sans" panose="020B0502020104020203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 panose="020B0604020202020204"/>
              <a:buNone/>
              <a:defRPr sz="900" b="0" i="0" u="none" strike="noStrike" cap="none">
                <a:solidFill>
                  <a:srgbClr val="3F3F3F"/>
                </a:solidFill>
                <a:latin typeface="Gill Sans" panose="020B0502020104020203"/>
                <a:ea typeface="Gill Sans" panose="020B0502020104020203"/>
                <a:cs typeface="Gill Sans" panose="020B0502020104020203"/>
                <a:sym typeface="Gill Sans" panose="020B0502020104020203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 panose="020B0604020202020204"/>
              <a:buNone/>
              <a:defRPr sz="900" b="0" i="0" u="none" strike="noStrike" cap="none">
                <a:solidFill>
                  <a:srgbClr val="3F3F3F"/>
                </a:solidFill>
                <a:latin typeface="Gill Sans" panose="020B0502020104020203"/>
                <a:ea typeface="Gill Sans" panose="020B0502020104020203"/>
                <a:cs typeface="Gill Sans" panose="020B0502020104020203"/>
                <a:sym typeface="Gill Sans" panose="020B0502020104020203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>
  <p:cSld name="Comparison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22"/>
          <p:cNvSpPr txBox="1"/>
          <p:nvPr>
            <p:ph type="title"/>
          </p:nvPr>
        </p:nvSpPr>
        <p:spPr>
          <a:xfrm>
            <a:off x="581193" y="729658"/>
            <a:ext cx="11029616" cy="988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22"/>
          <p:cNvSpPr txBox="1"/>
          <p:nvPr>
            <p:ph type="body" idx="1"/>
          </p:nvPr>
        </p:nvSpPr>
        <p:spPr>
          <a:xfrm>
            <a:off x="581191" y="2250891"/>
            <a:ext cx="5194769" cy="5577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840"/>
              <a:buNone/>
              <a:defRPr sz="2000" b="0">
                <a:solidFill>
                  <a:srgbClr val="3F3F3F"/>
                </a:solidFill>
              </a:defRPr>
            </a:lvl1pPr>
            <a:lvl2pPr marL="914400" lvl="1" indent="-228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40"/>
              <a:buNone/>
              <a:defRPr sz="2000" b="1"/>
            </a:lvl2pPr>
            <a:lvl3pPr marL="1371600" lvl="2" indent="-228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656"/>
              <a:buNone/>
              <a:defRPr sz="1800" b="1"/>
            </a:lvl3pPr>
            <a:lvl4pPr marL="1828800" lvl="3" indent="-228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72"/>
              <a:buNone/>
              <a:defRPr sz="1600" b="1"/>
            </a:lvl4pPr>
            <a:lvl5pPr marL="2286000" lvl="4" indent="-228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72"/>
              <a:buNone/>
              <a:defRPr sz="1600" b="1"/>
            </a:lvl5pPr>
            <a:lvl6pPr marL="2743200" lvl="5" indent="-228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72"/>
              <a:buNone/>
              <a:defRPr sz="1600" b="1"/>
            </a:lvl6pPr>
            <a:lvl7pPr marL="3200400" lvl="6" indent="-228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72"/>
              <a:buNone/>
              <a:defRPr sz="1600" b="1"/>
            </a:lvl7pPr>
            <a:lvl8pPr marL="3657600" lvl="7" indent="-228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72"/>
              <a:buNone/>
              <a:defRPr sz="1600" b="1"/>
            </a:lvl8pPr>
            <a:lvl9pPr marL="4114800" lvl="8" indent="-228600" algn="l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SzPts val="1472"/>
              <a:buNone/>
              <a:defRPr sz="1600" b="1"/>
            </a:lvl9pPr>
          </a:lstStyle>
          <a:p/>
        </p:txBody>
      </p:sp>
      <p:sp>
        <p:nvSpPr>
          <p:cNvPr id="48" name="Google Shape;48;p22"/>
          <p:cNvSpPr txBox="1"/>
          <p:nvPr>
            <p:ph type="body" idx="2"/>
          </p:nvPr>
        </p:nvSpPr>
        <p:spPr>
          <a:xfrm>
            <a:off x="581194" y="2926052"/>
            <a:ext cx="5194766" cy="2934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3401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656"/>
              <a:buChar char="◼"/>
              <a:defRPr/>
            </a:lvl1pPr>
            <a:lvl2pPr marL="914400" lvl="1" indent="-33401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2pPr>
            <a:lvl3pPr marL="1371600" lvl="2" indent="-33401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3pPr>
            <a:lvl4pPr marL="1828800" lvl="3" indent="-33401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4pPr>
            <a:lvl5pPr marL="2286000" lvl="4" indent="-33401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5pPr>
            <a:lvl6pPr marL="2743200" lvl="5" indent="-33401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6pPr>
            <a:lvl7pPr marL="3200400" lvl="6" indent="-33401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7pPr>
            <a:lvl8pPr marL="3657600" lvl="7" indent="-33401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8pPr>
            <a:lvl9pPr marL="4114800" lvl="8" indent="-334010" algn="l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SzPts val="1656"/>
              <a:buChar char="◼"/>
              <a:defRPr/>
            </a:lvl9pPr>
          </a:lstStyle>
          <a:p/>
        </p:txBody>
      </p:sp>
      <p:sp>
        <p:nvSpPr>
          <p:cNvPr id="49" name="Google Shape;49;p22"/>
          <p:cNvSpPr txBox="1"/>
          <p:nvPr>
            <p:ph type="body" idx="3"/>
          </p:nvPr>
        </p:nvSpPr>
        <p:spPr>
          <a:xfrm>
            <a:off x="6416039" y="2250892"/>
            <a:ext cx="5194770" cy="5533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840"/>
              <a:buFont typeface="Noto Sans Symbols"/>
              <a:buNone/>
              <a:defRPr sz="2000" b="0">
                <a:solidFill>
                  <a:srgbClr val="3F3F3F"/>
                </a:solidFill>
              </a:defRPr>
            </a:lvl1pPr>
            <a:lvl2pPr marL="914400" lvl="1" indent="-228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40"/>
              <a:buNone/>
              <a:defRPr sz="2000" b="1"/>
            </a:lvl2pPr>
            <a:lvl3pPr marL="1371600" lvl="2" indent="-228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656"/>
              <a:buNone/>
              <a:defRPr sz="1800" b="1"/>
            </a:lvl3pPr>
            <a:lvl4pPr marL="1828800" lvl="3" indent="-228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72"/>
              <a:buNone/>
              <a:defRPr sz="1600" b="1"/>
            </a:lvl4pPr>
            <a:lvl5pPr marL="2286000" lvl="4" indent="-228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72"/>
              <a:buNone/>
              <a:defRPr sz="1600" b="1"/>
            </a:lvl5pPr>
            <a:lvl6pPr marL="2743200" lvl="5" indent="-228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72"/>
              <a:buNone/>
              <a:defRPr sz="1600" b="1"/>
            </a:lvl6pPr>
            <a:lvl7pPr marL="3200400" lvl="6" indent="-228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72"/>
              <a:buNone/>
              <a:defRPr sz="1600" b="1"/>
            </a:lvl7pPr>
            <a:lvl8pPr marL="3657600" lvl="7" indent="-228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72"/>
              <a:buNone/>
              <a:defRPr sz="1600" b="1"/>
            </a:lvl8pPr>
            <a:lvl9pPr marL="4114800" lvl="8" indent="-228600" algn="l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SzPts val="1472"/>
              <a:buNone/>
              <a:defRPr sz="1600" b="1"/>
            </a:lvl9pPr>
          </a:lstStyle>
          <a:p/>
        </p:txBody>
      </p:sp>
      <p:sp>
        <p:nvSpPr>
          <p:cNvPr id="50" name="Google Shape;50;p22"/>
          <p:cNvSpPr txBox="1"/>
          <p:nvPr>
            <p:ph type="body" idx="4"/>
          </p:nvPr>
        </p:nvSpPr>
        <p:spPr>
          <a:xfrm>
            <a:off x="6416037" y="2926052"/>
            <a:ext cx="5194771" cy="2934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3401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656"/>
              <a:buChar char="◼"/>
              <a:defRPr/>
            </a:lvl1pPr>
            <a:lvl2pPr marL="914400" lvl="1" indent="-33401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2pPr>
            <a:lvl3pPr marL="1371600" lvl="2" indent="-33401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3pPr>
            <a:lvl4pPr marL="1828800" lvl="3" indent="-33401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4pPr>
            <a:lvl5pPr marL="2286000" lvl="4" indent="-33401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5pPr>
            <a:lvl6pPr marL="2743200" lvl="5" indent="-33401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6pPr>
            <a:lvl7pPr marL="3200400" lvl="6" indent="-33401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7pPr>
            <a:lvl8pPr marL="3657600" lvl="7" indent="-33401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8pPr>
            <a:lvl9pPr marL="4114800" lvl="8" indent="-334010" algn="l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SzPts val="1656"/>
              <a:buChar char="◼"/>
              <a:defRPr/>
            </a:lvl9pPr>
          </a:lstStyle>
          <a:p/>
        </p:txBody>
      </p:sp>
      <p:sp>
        <p:nvSpPr>
          <p:cNvPr id="51" name="Google Shape;51;p22"/>
          <p:cNvSpPr txBox="1"/>
          <p:nvPr>
            <p:ph type="dt" idx="10"/>
          </p:nvPr>
        </p:nvSpPr>
        <p:spPr>
          <a:xfrm>
            <a:off x="7605951" y="6423914"/>
            <a:ext cx="284479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22"/>
          <p:cNvSpPr txBox="1"/>
          <p:nvPr>
            <p:ph type="ftr" idx="11"/>
          </p:nvPr>
        </p:nvSpPr>
        <p:spPr>
          <a:xfrm>
            <a:off x="581192" y="6423914"/>
            <a:ext cx="691721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22"/>
          <p:cNvSpPr txBox="1"/>
          <p:nvPr>
            <p:ph type="sldNum" idx="12"/>
          </p:nvPr>
        </p:nvSpPr>
        <p:spPr>
          <a:xfrm>
            <a:off x="10558300" y="6423914"/>
            <a:ext cx="105251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 panose="020B0604020202020204"/>
              <a:buNone/>
              <a:defRPr sz="900" b="0" i="0" u="none" strike="noStrike" cap="none">
                <a:solidFill>
                  <a:srgbClr val="3F3F3F"/>
                </a:solidFill>
                <a:latin typeface="Gill Sans" panose="020B0502020104020203"/>
                <a:ea typeface="Gill Sans" panose="020B0502020104020203"/>
                <a:cs typeface="Gill Sans" panose="020B0502020104020203"/>
                <a:sym typeface="Gill Sans" panose="020B0502020104020203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 panose="020B0604020202020204"/>
              <a:buNone/>
              <a:defRPr sz="900" b="0" i="0" u="none" strike="noStrike" cap="none">
                <a:solidFill>
                  <a:srgbClr val="3F3F3F"/>
                </a:solidFill>
                <a:latin typeface="Gill Sans" panose="020B0502020104020203"/>
                <a:ea typeface="Gill Sans" panose="020B0502020104020203"/>
                <a:cs typeface="Gill Sans" panose="020B0502020104020203"/>
                <a:sym typeface="Gill Sans" panose="020B0502020104020203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 panose="020B0604020202020204"/>
              <a:buNone/>
              <a:defRPr sz="900" b="0" i="0" u="none" strike="noStrike" cap="none">
                <a:solidFill>
                  <a:srgbClr val="3F3F3F"/>
                </a:solidFill>
                <a:latin typeface="Gill Sans" panose="020B0502020104020203"/>
                <a:ea typeface="Gill Sans" panose="020B0502020104020203"/>
                <a:cs typeface="Gill Sans" panose="020B0502020104020203"/>
                <a:sym typeface="Gill Sans" panose="020B0502020104020203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 panose="020B0604020202020204"/>
              <a:buNone/>
              <a:defRPr sz="900" b="0" i="0" u="none" strike="noStrike" cap="none">
                <a:solidFill>
                  <a:srgbClr val="3F3F3F"/>
                </a:solidFill>
                <a:latin typeface="Gill Sans" panose="020B0502020104020203"/>
                <a:ea typeface="Gill Sans" panose="020B0502020104020203"/>
                <a:cs typeface="Gill Sans" panose="020B0502020104020203"/>
                <a:sym typeface="Gill Sans" panose="020B0502020104020203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 panose="020B0604020202020204"/>
              <a:buNone/>
              <a:defRPr sz="900" b="0" i="0" u="none" strike="noStrike" cap="none">
                <a:solidFill>
                  <a:srgbClr val="3F3F3F"/>
                </a:solidFill>
                <a:latin typeface="Gill Sans" panose="020B0502020104020203"/>
                <a:ea typeface="Gill Sans" panose="020B0502020104020203"/>
                <a:cs typeface="Gill Sans" panose="020B0502020104020203"/>
                <a:sym typeface="Gill Sans" panose="020B0502020104020203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 panose="020B0604020202020204"/>
              <a:buNone/>
              <a:defRPr sz="900" b="0" i="0" u="none" strike="noStrike" cap="none">
                <a:solidFill>
                  <a:srgbClr val="3F3F3F"/>
                </a:solidFill>
                <a:latin typeface="Gill Sans" panose="020B0502020104020203"/>
                <a:ea typeface="Gill Sans" panose="020B0502020104020203"/>
                <a:cs typeface="Gill Sans" panose="020B0502020104020203"/>
                <a:sym typeface="Gill Sans" panose="020B0502020104020203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 panose="020B0604020202020204"/>
              <a:buNone/>
              <a:defRPr sz="900" b="0" i="0" u="none" strike="noStrike" cap="none">
                <a:solidFill>
                  <a:srgbClr val="3F3F3F"/>
                </a:solidFill>
                <a:latin typeface="Gill Sans" panose="020B0502020104020203"/>
                <a:ea typeface="Gill Sans" panose="020B0502020104020203"/>
                <a:cs typeface="Gill Sans" panose="020B0502020104020203"/>
                <a:sym typeface="Gill Sans" panose="020B0502020104020203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 panose="020B0604020202020204"/>
              <a:buNone/>
              <a:defRPr sz="900" b="0" i="0" u="none" strike="noStrike" cap="none">
                <a:solidFill>
                  <a:srgbClr val="3F3F3F"/>
                </a:solidFill>
                <a:latin typeface="Gill Sans" panose="020B0502020104020203"/>
                <a:ea typeface="Gill Sans" panose="020B0502020104020203"/>
                <a:cs typeface="Gill Sans" panose="020B0502020104020203"/>
                <a:sym typeface="Gill Sans" panose="020B0502020104020203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 panose="020B0604020202020204"/>
              <a:buNone/>
              <a:defRPr sz="900" b="0" i="0" u="none" strike="noStrike" cap="none">
                <a:solidFill>
                  <a:srgbClr val="3F3F3F"/>
                </a:solidFill>
                <a:latin typeface="Gill Sans" panose="020B0502020104020203"/>
                <a:ea typeface="Gill Sans" panose="020B0502020104020203"/>
                <a:cs typeface="Gill Sans" panose="020B0502020104020203"/>
                <a:sym typeface="Gill Sans" panose="020B0502020104020203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matchingName="Title Only">
  <p:cSld name="TITLE_ONLY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23"/>
          <p:cNvSpPr txBox="1"/>
          <p:nvPr>
            <p:ph type="title"/>
          </p:nvPr>
        </p:nvSpPr>
        <p:spPr>
          <a:xfrm>
            <a:off x="575894" y="729658"/>
            <a:ext cx="11029616" cy="988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23"/>
          <p:cNvSpPr txBox="1"/>
          <p:nvPr>
            <p:ph type="dt" idx="10"/>
          </p:nvPr>
        </p:nvSpPr>
        <p:spPr>
          <a:xfrm>
            <a:off x="7605951" y="6423914"/>
            <a:ext cx="284479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" name="Google Shape;57;p23"/>
          <p:cNvSpPr txBox="1"/>
          <p:nvPr>
            <p:ph type="ftr" idx="11"/>
          </p:nvPr>
        </p:nvSpPr>
        <p:spPr>
          <a:xfrm>
            <a:off x="581192" y="6423914"/>
            <a:ext cx="691721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" name="Google Shape;58;p23"/>
          <p:cNvSpPr txBox="1"/>
          <p:nvPr>
            <p:ph type="sldNum" idx="12"/>
          </p:nvPr>
        </p:nvSpPr>
        <p:spPr>
          <a:xfrm>
            <a:off x="10558300" y="6423914"/>
            <a:ext cx="105251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 panose="020B0604020202020204"/>
              <a:buNone/>
              <a:defRPr sz="900" b="0" i="0" u="none" strike="noStrike" cap="none">
                <a:solidFill>
                  <a:srgbClr val="3F3F3F"/>
                </a:solidFill>
                <a:latin typeface="Gill Sans" panose="020B0502020104020203"/>
                <a:ea typeface="Gill Sans" panose="020B0502020104020203"/>
                <a:cs typeface="Gill Sans" panose="020B0502020104020203"/>
                <a:sym typeface="Gill Sans" panose="020B0502020104020203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 panose="020B0604020202020204"/>
              <a:buNone/>
              <a:defRPr sz="900" b="0" i="0" u="none" strike="noStrike" cap="none">
                <a:solidFill>
                  <a:srgbClr val="3F3F3F"/>
                </a:solidFill>
                <a:latin typeface="Gill Sans" panose="020B0502020104020203"/>
                <a:ea typeface="Gill Sans" panose="020B0502020104020203"/>
                <a:cs typeface="Gill Sans" panose="020B0502020104020203"/>
                <a:sym typeface="Gill Sans" panose="020B0502020104020203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 panose="020B0604020202020204"/>
              <a:buNone/>
              <a:defRPr sz="900" b="0" i="0" u="none" strike="noStrike" cap="none">
                <a:solidFill>
                  <a:srgbClr val="3F3F3F"/>
                </a:solidFill>
                <a:latin typeface="Gill Sans" panose="020B0502020104020203"/>
                <a:ea typeface="Gill Sans" panose="020B0502020104020203"/>
                <a:cs typeface="Gill Sans" panose="020B0502020104020203"/>
                <a:sym typeface="Gill Sans" panose="020B0502020104020203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 panose="020B0604020202020204"/>
              <a:buNone/>
              <a:defRPr sz="900" b="0" i="0" u="none" strike="noStrike" cap="none">
                <a:solidFill>
                  <a:srgbClr val="3F3F3F"/>
                </a:solidFill>
                <a:latin typeface="Gill Sans" panose="020B0502020104020203"/>
                <a:ea typeface="Gill Sans" panose="020B0502020104020203"/>
                <a:cs typeface="Gill Sans" panose="020B0502020104020203"/>
                <a:sym typeface="Gill Sans" panose="020B0502020104020203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 panose="020B0604020202020204"/>
              <a:buNone/>
              <a:defRPr sz="900" b="0" i="0" u="none" strike="noStrike" cap="none">
                <a:solidFill>
                  <a:srgbClr val="3F3F3F"/>
                </a:solidFill>
                <a:latin typeface="Gill Sans" panose="020B0502020104020203"/>
                <a:ea typeface="Gill Sans" panose="020B0502020104020203"/>
                <a:cs typeface="Gill Sans" panose="020B0502020104020203"/>
                <a:sym typeface="Gill Sans" panose="020B0502020104020203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 panose="020B0604020202020204"/>
              <a:buNone/>
              <a:defRPr sz="900" b="0" i="0" u="none" strike="noStrike" cap="none">
                <a:solidFill>
                  <a:srgbClr val="3F3F3F"/>
                </a:solidFill>
                <a:latin typeface="Gill Sans" panose="020B0502020104020203"/>
                <a:ea typeface="Gill Sans" panose="020B0502020104020203"/>
                <a:cs typeface="Gill Sans" panose="020B0502020104020203"/>
                <a:sym typeface="Gill Sans" panose="020B0502020104020203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 panose="020B0604020202020204"/>
              <a:buNone/>
              <a:defRPr sz="900" b="0" i="0" u="none" strike="noStrike" cap="none">
                <a:solidFill>
                  <a:srgbClr val="3F3F3F"/>
                </a:solidFill>
                <a:latin typeface="Gill Sans" panose="020B0502020104020203"/>
                <a:ea typeface="Gill Sans" panose="020B0502020104020203"/>
                <a:cs typeface="Gill Sans" panose="020B0502020104020203"/>
                <a:sym typeface="Gill Sans" panose="020B0502020104020203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 panose="020B0604020202020204"/>
              <a:buNone/>
              <a:defRPr sz="900" b="0" i="0" u="none" strike="noStrike" cap="none">
                <a:solidFill>
                  <a:srgbClr val="3F3F3F"/>
                </a:solidFill>
                <a:latin typeface="Gill Sans" panose="020B0502020104020203"/>
                <a:ea typeface="Gill Sans" panose="020B0502020104020203"/>
                <a:cs typeface="Gill Sans" panose="020B0502020104020203"/>
                <a:sym typeface="Gill Sans" panose="020B0502020104020203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 panose="020B0604020202020204"/>
              <a:buNone/>
              <a:defRPr sz="900" b="0" i="0" u="none" strike="noStrike" cap="none">
                <a:solidFill>
                  <a:srgbClr val="3F3F3F"/>
                </a:solidFill>
                <a:latin typeface="Gill Sans" panose="020B0502020104020203"/>
                <a:ea typeface="Gill Sans" panose="020B0502020104020203"/>
                <a:cs typeface="Gill Sans" panose="020B0502020104020203"/>
                <a:sym typeface="Gill Sans" panose="020B0502020104020203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matchingName="Blank">
  <p:cSld name="BLANK"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24"/>
          <p:cNvSpPr txBox="1"/>
          <p:nvPr>
            <p:ph type="dt" idx="10"/>
          </p:nvPr>
        </p:nvSpPr>
        <p:spPr>
          <a:xfrm>
            <a:off x="7605951" y="6423914"/>
            <a:ext cx="284479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" name="Google Shape;61;p24"/>
          <p:cNvSpPr txBox="1"/>
          <p:nvPr>
            <p:ph type="ftr" idx="11"/>
          </p:nvPr>
        </p:nvSpPr>
        <p:spPr>
          <a:xfrm>
            <a:off x="581192" y="6423914"/>
            <a:ext cx="691721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2" name="Google Shape;62;p24"/>
          <p:cNvSpPr txBox="1"/>
          <p:nvPr>
            <p:ph type="sldNum" idx="12"/>
          </p:nvPr>
        </p:nvSpPr>
        <p:spPr>
          <a:xfrm>
            <a:off x="10558300" y="6423914"/>
            <a:ext cx="105251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 panose="020B0604020202020204"/>
              <a:buNone/>
              <a:defRPr sz="900" b="0" i="0" u="none" strike="noStrike" cap="none">
                <a:solidFill>
                  <a:srgbClr val="3F3F3F"/>
                </a:solidFill>
                <a:latin typeface="Gill Sans" panose="020B0502020104020203"/>
                <a:ea typeface="Gill Sans" panose="020B0502020104020203"/>
                <a:cs typeface="Gill Sans" panose="020B0502020104020203"/>
                <a:sym typeface="Gill Sans" panose="020B0502020104020203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 panose="020B0604020202020204"/>
              <a:buNone/>
              <a:defRPr sz="900" b="0" i="0" u="none" strike="noStrike" cap="none">
                <a:solidFill>
                  <a:srgbClr val="3F3F3F"/>
                </a:solidFill>
                <a:latin typeface="Gill Sans" panose="020B0502020104020203"/>
                <a:ea typeface="Gill Sans" panose="020B0502020104020203"/>
                <a:cs typeface="Gill Sans" panose="020B0502020104020203"/>
                <a:sym typeface="Gill Sans" panose="020B0502020104020203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 panose="020B0604020202020204"/>
              <a:buNone/>
              <a:defRPr sz="900" b="0" i="0" u="none" strike="noStrike" cap="none">
                <a:solidFill>
                  <a:srgbClr val="3F3F3F"/>
                </a:solidFill>
                <a:latin typeface="Gill Sans" panose="020B0502020104020203"/>
                <a:ea typeface="Gill Sans" panose="020B0502020104020203"/>
                <a:cs typeface="Gill Sans" panose="020B0502020104020203"/>
                <a:sym typeface="Gill Sans" panose="020B0502020104020203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 panose="020B0604020202020204"/>
              <a:buNone/>
              <a:defRPr sz="900" b="0" i="0" u="none" strike="noStrike" cap="none">
                <a:solidFill>
                  <a:srgbClr val="3F3F3F"/>
                </a:solidFill>
                <a:latin typeface="Gill Sans" panose="020B0502020104020203"/>
                <a:ea typeface="Gill Sans" panose="020B0502020104020203"/>
                <a:cs typeface="Gill Sans" panose="020B0502020104020203"/>
                <a:sym typeface="Gill Sans" panose="020B0502020104020203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 panose="020B0604020202020204"/>
              <a:buNone/>
              <a:defRPr sz="900" b="0" i="0" u="none" strike="noStrike" cap="none">
                <a:solidFill>
                  <a:srgbClr val="3F3F3F"/>
                </a:solidFill>
                <a:latin typeface="Gill Sans" panose="020B0502020104020203"/>
                <a:ea typeface="Gill Sans" panose="020B0502020104020203"/>
                <a:cs typeface="Gill Sans" panose="020B0502020104020203"/>
                <a:sym typeface="Gill Sans" panose="020B0502020104020203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 panose="020B0604020202020204"/>
              <a:buNone/>
              <a:defRPr sz="900" b="0" i="0" u="none" strike="noStrike" cap="none">
                <a:solidFill>
                  <a:srgbClr val="3F3F3F"/>
                </a:solidFill>
                <a:latin typeface="Gill Sans" panose="020B0502020104020203"/>
                <a:ea typeface="Gill Sans" panose="020B0502020104020203"/>
                <a:cs typeface="Gill Sans" panose="020B0502020104020203"/>
                <a:sym typeface="Gill Sans" panose="020B0502020104020203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 panose="020B0604020202020204"/>
              <a:buNone/>
              <a:defRPr sz="900" b="0" i="0" u="none" strike="noStrike" cap="none">
                <a:solidFill>
                  <a:srgbClr val="3F3F3F"/>
                </a:solidFill>
                <a:latin typeface="Gill Sans" panose="020B0502020104020203"/>
                <a:ea typeface="Gill Sans" panose="020B0502020104020203"/>
                <a:cs typeface="Gill Sans" panose="020B0502020104020203"/>
                <a:sym typeface="Gill Sans" panose="020B0502020104020203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 panose="020B0604020202020204"/>
              <a:buNone/>
              <a:defRPr sz="900" b="0" i="0" u="none" strike="noStrike" cap="none">
                <a:solidFill>
                  <a:srgbClr val="3F3F3F"/>
                </a:solidFill>
                <a:latin typeface="Gill Sans" panose="020B0502020104020203"/>
                <a:ea typeface="Gill Sans" panose="020B0502020104020203"/>
                <a:cs typeface="Gill Sans" panose="020B0502020104020203"/>
                <a:sym typeface="Gill Sans" panose="020B0502020104020203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 panose="020B0604020202020204"/>
              <a:buNone/>
              <a:defRPr sz="900" b="0" i="0" u="none" strike="noStrike" cap="none">
                <a:solidFill>
                  <a:srgbClr val="3F3F3F"/>
                </a:solidFill>
                <a:latin typeface="Gill Sans" panose="020B0502020104020203"/>
                <a:ea typeface="Gill Sans" panose="020B0502020104020203"/>
                <a:cs typeface="Gill Sans" panose="020B0502020104020203"/>
                <a:sym typeface="Gill Sans" panose="020B0502020104020203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matchingName="Content with Caption">
  <p:cSld name="OBJECT_WITH_CAPTION_TEXT"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25"/>
          <p:cNvSpPr/>
          <p:nvPr/>
        </p:nvSpPr>
        <p:spPr>
          <a:xfrm>
            <a:off x="447817" y="601200"/>
            <a:ext cx="3682723" cy="5815475"/>
          </a:xfrm>
          <a:prstGeom prst="rect">
            <a:avLst/>
          </a:prstGeom>
          <a:solidFill>
            <a:srgbClr val="46535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endParaRPr sz="14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65" name="Google Shape;65;p25"/>
          <p:cNvSpPr txBox="1"/>
          <p:nvPr>
            <p:ph type="title"/>
          </p:nvPr>
        </p:nvSpPr>
        <p:spPr>
          <a:xfrm>
            <a:off x="767857" y="933450"/>
            <a:ext cx="3031852" cy="17224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Gill Sans" panose="020B0502020104020203"/>
              <a:buNone/>
              <a:defRPr sz="2400" b="0">
                <a:solidFill>
                  <a:srgbClr val="FFFFF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" name="Google Shape;66;p25"/>
          <p:cNvSpPr txBox="1"/>
          <p:nvPr>
            <p:ph type="body" idx="1"/>
          </p:nvPr>
        </p:nvSpPr>
        <p:spPr>
          <a:xfrm>
            <a:off x="4900928" y="1179829"/>
            <a:ext cx="6650991" cy="46582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lvl="0" indent="-34544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840"/>
              <a:buChar char="◼"/>
              <a:defRPr sz="2000">
                <a:solidFill>
                  <a:schemeClr val="dk2"/>
                </a:solidFill>
              </a:defRPr>
            </a:lvl1pPr>
            <a:lvl2pPr marL="914400" lvl="1" indent="-33401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656"/>
              <a:buChar char="◼"/>
              <a:defRPr sz="1800">
                <a:solidFill>
                  <a:schemeClr val="dk2"/>
                </a:solidFill>
              </a:defRPr>
            </a:lvl2pPr>
            <a:lvl3pPr marL="1371600" lvl="2" indent="-321945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72"/>
              <a:buChar char="◼"/>
              <a:defRPr sz="1600">
                <a:solidFill>
                  <a:schemeClr val="dk2"/>
                </a:solidFill>
              </a:defRPr>
            </a:lvl3pPr>
            <a:lvl4pPr marL="1828800" lvl="3" indent="-310515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288"/>
              <a:buChar char="◼"/>
              <a:defRPr sz="1400">
                <a:solidFill>
                  <a:schemeClr val="dk2"/>
                </a:solidFill>
              </a:defRPr>
            </a:lvl4pPr>
            <a:lvl5pPr marL="2286000" lvl="4" indent="-310515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288"/>
              <a:buChar char="◼"/>
              <a:defRPr sz="1400">
                <a:solidFill>
                  <a:schemeClr val="dk2"/>
                </a:solidFill>
              </a:defRPr>
            </a:lvl5pPr>
            <a:lvl6pPr marL="2743200" lvl="5" indent="-310515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288"/>
              <a:buChar char="◼"/>
              <a:defRPr sz="1400">
                <a:solidFill>
                  <a:schemeClr val="dk2"/>
                </a:solidFill>
              </a:defRPr>
            </a:lvl6pPr>
            <a:lvl7pPr marL="3200400" lvl="6" indent="-310515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288"/>
              <a:buChar char="◼"/>
              <a:defRPr sz="1400">
                <a:solidFill>
                  <a:schemeClr val="dk2"/>
                </a:solidFill>
              </a:defRPr>
            </a:lvl7pPr>
            <a:lvl8pPr marL="3657600" lvl="7" indent="-310515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288"/>
              <a:buChar char="◼"/>
              <a:defRPr sz="1400">
                <a:solidFill>
                  <a:schemeClr val="dk2"/>
                </a:solidFill>
              </a:defRPr>
            </a:lvl8pPr>
            <a:lvl9pPr marL="4114800" lvl="8" indent="-310515" algn="l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SzPts val="1288"/>
              <a:buChar char="◼"/>
              <a:defRPr sz="1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67" name="Google Shape;67;p25"/>
          <p:cNvSpPr txBox="1"/>
          <p:nvPr>
            <p:ph type="body" idx="2"/>
          </p:nvPr>
        </p:nvSpPr>
        <p:spPr>
          <a:xfrm>
            <a:off x="767857" y="2836654"/>
            <a:ext cx="3031852" cy="30013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472"/>
              <a:buNone/>
              <a:defRPr sz="1600">
                <a:solidFill>
                  <a:srgbClr val="FFFFFF"/>
                </a:solidFill>
              </a:defRPr>
            </a:lvl1pPr>
            <a:lvl2pPr marL="914400" lvl="1" indent="-228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012"/>
              <a:buNone/>
              <a:defRPr sz="1100"/>
            </a:lvl2pPr>
            <a:lvl3pPr marL="1371600" lvl="2" indent="-228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920"/>
              <a:buNone/>
              <a:defRPr sz="1000"/>
            </a:lvl3pPr>
            <a:lvl4pPr marL="1828800" lvl="3" indent="-228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828"/>
              <a:buNone/>
              <a:defRPr sz="900"/>
            </a:lvl4pPr>
            <a:lvl5pPr marL="2286000" lvl="4" indent="-228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828"/>
              <a:buNone/>
              <a:defRPr sz="900"/>
            </a:lvl5pPr>
            <a:lvl6pPr marL="2743200" lvl="5" indent="-228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828"/>
              <a:buNone/>
              <a:defRPr sz="900"/>
            </a:lvl6pPr>
            <a:lvl7pPr marL="3200400" lvl="6" indent="-228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828"/>
              <a:buNone/>
              <a:defRPr sz="900"/>
            </a:lvl7pPr>
            <a:lvl8pPr marL="3657600" lvl="7" indent="-228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828"/>
              <a:buNone/>
              <a:defRPr sz="900"/>
            </a:lvl8pPr>
            <a:lvl9pPr marL="4114800" lvl="8" indent="-228600" algn="l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SzPts val="828"/>
              <a:buNone/>
              <a:defRPr sz="900"/>
            </a:lvl9pPr>
          </a:lstStyle>
          <a:p/>
        </p:txBody>
      </p:sp>
      <p:sp>
        <p:nvSpPr>
          <p:cNvPr id="68" name="Google Shape;68;p25"/>
          <p:cNvSpPr txBox="1"/>
          <p:nvPr>
            <p:ph type="dt" idx="10"/>
          </p:nvPr>
        </p:nvSpPr>
        <p:spPr>
          <a:xfrm>
            <a:off x="7605951" y="6456916"/>
            <a:ext cx="284479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" name="Google Shape;69;p25"/>
          <p:cNvSpPr txBox="1"/>
          <p:nvPr>
            <p:ph type="ftr" idx="11"/>
          </p:nvPr>
        </p:nvSpPr>
        <p:spPr>
          <a:xfrm>
            <a:off x="581192" y="6452590"/>
            <a:ext cx="691721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25"/>
          <p:cNvSpPr txBox="1"/>
          <p:nvPr>
            <p:ph type="sldNum" idx="12"/>
          </p:nvPr>
        </p:nvSpPr>
        <p:spPr>
          <a:xfrm>
            <a:off x="10558300" y="6456916"/>
            <a:ext cx="105251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 panose="020B0604020202020204"/>
              <a:buNone/>
              <a:defRPr sz="900" b="0" i="0" u="none" strike="noStrike" cap="none">
                <a:solidFill>
                  <a:srgbClr val="3F3F3F"/>
                </a:solidFill>
                <a:latin typeface="Gill Sans" panose="020B0502020104020203"/>
                <a:ea typeface="Gill Sans" panose="020B0502020104020203"/>
                <a:cs typeface="Gill Sans" panose="020B0502020104020203"/>
                <a:sym typeface="Gill Sans" panose="020B0502020104020203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 panose="020B0604020202020204"/>
              <a:buNone/>
              <a:defRPr sz="900" b="0" i="0" u="none" strike="noStrike" cap="none">
                <a:solidFill>
                  <a:srgbClr val="3F3F3F"/>
                </a:solidFill>
                <a:latin typeface="Gill Sans" panose="020B0502020104020203"/>
                <a:ea typeface="Gill Sans" panose="020B0502020104020203"/>
                <a:cs typeface="Gill Sans" panose="020B0502020104020203"/>
                <a:sym typeface="Gill Sans" panose="020B0502020104020203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 panose="020B0604020202020204"/>
              <a:buNone/>
              <a:defRPr sz="900" b="0" i="0" u="none" strike="noStrike" cap="none">
                <a:solidFill>
                  <a:srgbClr val="3F3F3F"/>
                </a:solidFill>
                <a:latin typeface="Gill Sans" panose="020B0502020104020203"/>
                <a:ea typeface="Gill Sans" panose="020B0502020104020203"/>
                <a:cs typeface="Gill Sans" panose="020B0502020104020203"/>
                <a:sym typeface="Gill Sans" panose="020B0502020104020203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 panose="020B0604020202020204"/>
              <a:buNone/>
              <a:defRPr sz="900" b="0" i="0" u="none" strike="noStrike" cap="none">
                <a:solidFill>
                  <a:srgbClr val="3F3F3F"/>
                </a:solidFill>
                <a:latin typeface="Gill Sans" panose="020B0502020104020203"/>
                <a:ea typeface="Gill Sans" panose="020B0502020104020203"/>
                <a:cs typeface="Gill Sans" panose="020B0502020104020203"/>
                <a:sym typeface="Gill Sans" panose="020B0502020104020203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 panose="020B0604020202020204"/>
              <a:buNone/>
              <a:defRPr sz="900" b="0" i="0" u="none" strike="noStrike" cap="none">
                <a:solidFill>
                  <a:srgbClr val="3F3F3F"/>
                </a:solidFill>
                <a:latin typeface="Gill Sans" panose="020B0502020104020203"/>
                <a:ea typeface="Gill Sans" panose="020B0502020104020203"/>
                <a:cs typeface="Gill Sans" panose="020B0502020104020203"/>
                <a:sym typeface="Gill Sans" panose="020B0502020104020203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 panose="020B0604020202020204"/>
              <a:buNone/>
              <a:defRPr sz="900" b="0" i="0" u="none" strike="noStrike" cap="none">
                <a:solidFill>
                  <a:srgbClr val="3F3F3F"/>
                </a:solidFill>
                <a:latin typeface="Gill Sans" panose="020B0502020104020203"/>
                <a:ea typeface="Gill Sans" panose="020B0502020104020203"/>
                <a:cs typeface="Gill Sans" panose="020B0502020104020203"/>
                <a:sym typeface="Gill Sans" panose="020B0502020104020203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 panose="020B0604020202020204"/>
              <a:buNone/>
              <a:defRPr sz="900" b="0" i="0" u="none" strike="noStrike" cap="none">
                <a:solidFill>
                  <a:srgbClr val="3F3F3F"/>
                </a:solidFill>
                <a:latin typeface="Gill Sans" panose="020B0502020104020203"/>
                <a:ea typeface="Gill Sans" panose="020B0502020104020203"/>
                <a:cs typeface="Gill Sans" panose="020B0502020104020203"/>
                <a:sym typeface="Gill Sans" panose="020B0502020104020203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 panose="020B0604020202020204"/>
              <a:buNone/>
              <a:defRPr sz="900" b="0" i="0" u="none" strike="noStrike" cap="none">
                <a:solidFill>
                  <a:srgbClr val="3F3F3F"/>
                </a:solidFill>
                <a:latin typeface="Gill Sans" panose="020B0502020104020203"/>
                <a:ea typeface="Gill Sans" panose="020B0502020104020203"/>
                <a:cs typeface="Gill Sans" panose="020B0502020104020203"/>
                <a:sym typeface="Gill Sans" panose="020B0502020104020203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 panose="020B0604020202020204"/>
              <a:buNone/>
              <a:defRPr sz="900" b="0" i="0" u="none" strike="noStrike" cap="none">
                <a:solidFill>
                  <a:srgbClr val="3F3F3F"/>
                </a:solidFill>
                <a:latin typeface="Gill Sans" panose="020B0502020104020203"/>
                <a:ea typeface="Gill Sans" panose="020B0502020104020203"/>
                <a:cs typeface="Gill Sans" panose="020B0502020104020203"/>
                <a:sym typeface="Gill Sans" panose="020B0502020104020203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matchingName="Picture with Caption">
  <p:cSld name="PICTURE_WITH_CAPTION_TEXT"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26"/>
          <p:cNvSpPr txBox="1"/>
          <p:nvPr>
            <p:ph type="title"/>
          </p:nvPr>
        </p:nvSpPr>
        <p:spPr>
          <a:xfrm>
            <a:off x="581193" y="4693389"/>
            <a:ext cx="11029616" cy="5667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2400"/>
              <a:buFont typeface="Gill Sans" panose="020B0502020104020203"/>
              <a:buNone/>
              <a:defRPr sz="2400" b="0">
                <a:solidFill>
                  <a:srgbClr val="3F3F3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" name="Google Shape;73;p26"/>
          <p:cNvSpPr/>
          <p:nvPr>
            <p:ph type="pic" idx="2"/>
          </p:nvPr>
        </p:nvSpPr>
        <p:spPr>
          <a:xfrm>
            <a:off x="447817" y="641350"/>
            <a:ext cx="11290859" cy="3651249"/>
          </a:xfrm>
          <a:prstGeom prst="rect">
            <a:avLst/>
          </a:prstGeom>
          <a:noFill/>
          <a:ln>
            <a:noFill/>
          </a:ln>
        </p:spPr>
      </p:sp>
      <p:sp>
        <p:nvSpPr>
          <p:cNvPr id="74" name="Google Shape;74;p26"/>
          <p:cNvSpPr txBox="1"/>
          <p:nvPr>
            <p:ph type="body" idx="1"/>
          </p:nvPr>
        </p:nvSpPr>
        <p:spPr>
          <a:xfrm>
            <a:off x="581192" y="5260127"/>
            <a:ext cx="11029617" cy="9981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472"/>
              <a:buNone/>
              <a:defRPr sz="1600"/>
            </a:lvl1pPr>
            <a:lvl2pPr marL="914400" lvl="1" indent="-228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104"/>
              <a:buNone/>
              <a:defRPr sz="1200"/>
            </a:lvl2pPr>
            <a:lvl3pPr marL="1371600" lvl="2" indent="-228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920"/>
              <a:buNone/>
              <a:defRPr sz="1000"/>
            </a:lvl3pPr>
            <a:lvl4pPr marL="1828800" lvl="3" indent="-228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828"/>
              <a:buNone/>
              <a:defRPr sz="900"/>
            </a:lvl4pPr>
            <a:lvl5pPr marL="2286000" lvl="4" indent="-228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828"/>
              <a:buNone/>
              <a:defRPr sz="900"/>
            </a:lvl5pPr>
            <a:lvl6pPr marL="2743200" lvl="5" indent="-228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828"/>
              <a:buNone/>
              <a:defRPr sz="900"/>
            </a:lvl6pPr>
            <a:lvl7pPr marL="3200400" lvl="6" indent="-228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828"/>
              <a:buNone/>
              <a:defRPr sz="900"/>
            </a:lvl7pPr>
            <a:lvl8pPr marL="3657600" lvl="7" indent="-228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828"/>
              <a:buNone/>
              <a:defRPr sz="900"/>
            </a:lvl8pPr>
            <a:lvl9pPr marL="4114800" lvl="8" indent="-228600" algn="l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SzPts val="828"/>
              <a:buNone/>
              <a:defRPr sz="900"/>
            </a:lvl9pPr>
          </a:lstStyle>
          <a:p/>
        </p:txBody>
      </p:sp>
      <p:sp>
        <p:nvSpPr>
          <p:cNvPr id="75" name="Google Shape;75;p26"/>
          <p:cNvSpPr txBox="1"/>
          <p:nvPr>
            <p:ph type="dt" idx="10"/>
          </p:nvPr>
        </p:nvSpPr>
        <p:spPr>
          <a:xfrm>
            <a:off x="7605951" y="6423914"/>
            <a:ext cx="284479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26"/>
          <p:cNvSpPr txBox="1"/>
          <p:nvPr>
            <p:ph type="ftr" idx="11"/>
          </p:nvPr>
        </p:nvSpPr>
        <p:spPr>
          <a:xfrm>
            <a:off x="581192" y="6423914"/>
            <a:ext cx="691721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" name="Google Shape;77;p26"/>
          <p:cNvSpPr txBox="1"/>
          <p:nvPr>
            <p:ph type="sldNum" idx="12"/>
          </p:nvPr>
        </p:nvSpPr>
        <p:spPr>
          <a:xfrm>
            <a:off x="10558300" y="6423914"/>
            <a:ext cx="105251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 panose="020B0604020202020204"/>
              <a:buNone/>
              <a:defRPr sz="900" b="0" i="0" u="none" strike="noStrike" cap="none">
                <a:solidFill>
                  <a:srgbClr val="3F3F3F"/>
                </a:solidFill>
                <a:latin typeface="Gill Sans" panose="020B0502020104020203"/>
                <a:ea typeface="Gill Sans" panose="020B0502020104020203"/>
                <a:cs typeface="Gill Sans" panose="020B0502020104020203"/>
                <a:sym typeface="Gill Sans" panose="020B0502020104020203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 panose="020B0604020202020204"/>
              <a:buNone/>
              <a:defRPr sz="900" b="0" i="0" u="none" strike="noStrike" cap="none">
                <a:solidFill>
                  <a:srgbClr val="3F3F3F"/>
                </a:solidFill>
                <a:latin typeface="Gill Sans" panose="020B0502020104020203"/>
                <a:ea typeface="Gill Sans" panose="020B0502020104020203"/>
                <a:cs typeface="Gill Sans" panose="020B0502020104020203"/>
                <a:sym typeface="Gill Sans" panose="020B0502020104020203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 panose="020B0604020202020204"/>
              <a:buNone/>
              <a:defRPr sz="900" b="0" i="0" u="none" strike="noStrike" cap="none">
                <a:solidFill>
                  <a:srgbClr val="3F3F3F"/>
                </a:solidFill>
                <a:latin typeface="Gill Sans" panose="020B0502020104020203"/>
                <a:ea typeface="Gill Sans" panose="020B0502020104020203"/>
                <a:cs typeface="Gill Sans" panose="020B0502020104020203"/>
                <a:sym typeface="Gill Sans" panose="020B0502020104020203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 panose="020B0604020202020204"/>
              <a:buNone/>
              <a:defRPr sz="900" b="0" i="0" u="none" strike="noStrike" cap="none">
                <a:solidFill>
                  <a:srgbClr val="3F3F3F"/>
                </a:solidFill>
                <a:latin typeface="Gill Sans" panose="020B0502020104020203"/>
                <a:ea typeface="Gill Sans" panose="020B0502020104020203"/>
                <a:cs typeface="Gill Sans" panose="020B0502020104020203"/>
                <a:sym typeface="Gill Sans" panose="020B0502020104020203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 panose="020B0604020202020204"/>
              <a:buNone/>
              <a:defRPr sz="900" b="0" i="0" u="none" strike="noStrike" cap="none">
                <a:solidFill>
                  <a:srgbClr val="3F3F3F"/>
                </a:solidFill>
                <a:latin typeface="Gill Sans" panose="020B0502020104020203"/>
                <a:ea typeface="Gill Sans" panose="020B0502020104020203"/>
                <a:cs typeface="Gill Sans" panose="020B0502020104020203"/>
                <a:sym typeface="Gill Sans" panose="020B0502020104020203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 panose="020B0604020202020204"/>
              <a:buNone/>
              <a:defRPr sz="900" b="0" i="0" u="none" strike="noStrike" cap="none">
                <a:solidFill>
                  <a:srgbClr val="3F3F3F"/>
                </a:solidFill>
                <a:latin typeface="Gill Sans" panose="020B0502020104020203"/>
                <a:ea typeface="Gill Sans" panose="020B0502020104020203"/>
                <a:cs typeface="Gill Sans" panose="020B0502020104020203"/>
                <a:sym typeface="Gill Sans" panose="020B0502020104020203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 panose="020B0604020202020204"/>
              <a:buNone/>
              <a:defRPr sz="900" b="0" i="0" u="none" strike="noStrike" cap="none">
                <a:solidFill>
                  <a:srgbClr val="3F3F3F"/>
                </a:solidFill>
                <a:latin typeface="Gill Sans" panose="020B0502020104020203"/>
                <a:ea typeface="Gill Sans" panose="020B0502020104020203"/>
                <a:cs typeface="Gill Sans" panose="020B0502020104020203"/>
                <a:sym typeface="Gill Sans" panose="020B0502020104020203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 panose="020B0604020202020204"/>
              <a:buNone/>
              <a:defRPr sz="900" b="0" i="0" u="none" strike="noStrike" cap="none">
                <a:solidFill>
                  <a:srgbClr val="3F3F3F"/>
                </a:solidFill>
                <a:latin typeface="Gill Sans" panose="020B0502020104020203"/>
                <a:ea typeface="Gill Sans" panose="020B0502020104020203"/>
                <a:cs typeface="Gill Sans" panose="020B0502020104020203"/>
                <a:sym typeface="Gill Sans" panose="020B0502020104020203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 panose="020B0604020202020204"/>
              <a:buNone/>
              <a:defRPr sz="900" b="0" i="0" u="none" strike="noStrike" cap="none">
                <a:solidFill>
                  <a:srgbClr val="3F3F3F"/>
                </a:solidFill>
                <a:latin typeface="Gill Sans" panose="020B0502020104020203"/>
                <a:ea typeface="Gill Sans" panose="020B0502020104020203"/>
                <a:cs typeface="Gill Sans" panose="020B0502020104020203"/>
                <a:sym typeface="Gill Sans" panose="020B0502020104020203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0.xml"/><Relationship Id="rId8" Type="http://schemas.openxmlformats.org/officeDocument/2006/relationships/slideLayout" Target="../slideLayouts/slideLayout19.xml"/><Relationship Id="rId7" Type="http://schemas.openxmlformats.org/officeDocument/2006/relationships/slideLayout" Target="../slideLayouts/slideLayout18.xml"/><Relationship Id="rId6" Type="http://schemas.openxmlformats.org/officeDocument/2006/relationships/slideLayout" Target="../slideLayouts/slideLayout17.xml"/><Relationship Id="rId5" Type="http://schemas.openxmlformats.org/officeDocument/2006/relationships/slideLayout" Target="../slideLayouts/slideLayout16.xml"/><Relationship Id="rId4" Type="http://schemas.openxmlformats.org/officeDocument/2006/relationships/slideLayout" Target="../slideLayouts/slideLayout15.xml"/><Relationship Id="rId3" Type="http://schemas.openxmlformats.org/officeDocument/2006/relationships/slideLayout" Target="../slideLayouts/slideLayout14.xml"/><Relationship Id="rId2" Type="http://schemas.openxmlformats.org/officeDocument/2006/relationships/slideLayout" Target="../slideLayouts/slideLayout13.xml"/><Relationship Id="rId12" Type="http://schemas.openxmlformats.org/officeDocument/2006/relationships/theme" Target="../theme/theme2.xml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" Type="http://schemas.openxmlformats.org/officeDocument/2006/relationships/slideLayout" Target="../slideLayouts/slideLayout1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5"/>
          <p:cNvSpPr txBox="1"/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2800"/>
              <a:buFont typeface="Gill Sans" panose="020B0502020104020203"/>
              <a:buNone/>
              <a:defRPr sz="2800" b="0" i="0" u="none" strike="noStrike" cap="none">
                <a:solidFill>
                  <a:srgbClr val="3F3F3F"/>
                </a:solidFill>
                <a:latin typeface="Gill Sans" panose="020B0502020104020203"/>
                <a:ea typeface="Gill Sans" panose="020B0502020104020203"/>
                <a:cs typeface="Gill Sans" panose="020B0502020104020203"/>
                <a:sym typeface="Gill Sans" panose="020B0502020104020203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  <p:sp>
        <p:nvSpPr>
          <p:cNvPr id="11" name="Google Shape;11;p15"/>
          <p:cNvSpPr txBox="1"/>
          <p:nvPr>
            <p:ph type="body" idx="1"/>
          </p:nvPr>
        </p:nvSpPr>
        <p:spPr>
          <a:xfrm>
            <a:off x="581192" y="2336002"/>
            <a:ext cx="11029616" cy="36520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33401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656"/>
              <a:buFont typeface="Noto Sans Symbols"/>
              <a:buChar char="◼"/>
              <a:defRPr sz="1800" b="0" i="0" u="none" strike="noStrike" cap="none">
                <a:solidFill>
                  <a:srgbClr val="3F3F3F"/>
                </a:solidFill>
                <a:latin typeface="Gill Sans" panose="020B0502020104020203"/>
                <a:ea typeface="Gill Sans" panose="020B0502020104020203"/>
                <a:cs typeface="Gill Sans" panose="020B0502020104020203"/>
                <a:sym typeface="Gill Sans" panose="020B0502020104020203"/>
              </a:defRPr>
            </a:lvl1pPr>
            <a:lvl2pPr marL="914400" marR="0" lvl="1" indent="-321945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472"/>
              <a:buFont typeface="Noto Sans Symbols"/>
              <a:buChar char="◼"/>
              <a:defRPr sz="1600" b="0" i="0" u="none" strike="noStrike" cap="none">
                <a:solidFill>
                  <a:srgbClr val="3F3F3F"/>
                </a:solidFill>
                <a:latin typeface="Gill Sans" panose="020B0502020104020203"/>
                <a:ea typeface="Gill Sans" panose="020B0502020104020203"/>
                <a:cs typeface="Gill Sans" panose="020B0502020104020203"/>
                <a:sym typeface="Gill Sans" panose="020B0502020104020203"/>
              </a:defRPr>
            </a:lvl2pPr>
            <a:lvl3pPr marL="1371600" marR="0" lvl="2" indent="-310515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288"/>
              <a:buFont typeface="Noto Sans Symbols"/>
              <a:buChar char="◼"/>
              <a:defRPr sz="1400" b="0" i="0" u="none" strike="noStrike" cap="none">
                <a:solidFill>
                  <a:srgbClr val="3F3F3F"/>
                </a:solidFill>
                <a:latin typeface="Gill Sans" panose="020B0502020104020203"/>
                <a:ea typeface="Gill Sans" panose="020B0502020104020203"/>
                <a:cs typeface="Gill Sans" panose="020B0502020104020203"/>
                <a:sym typeface="Gill Sans" panose="020B0502020104020203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104"/>
              <a:buFont typeface="Noto Sans Symbols"/>
              <a:buChar char="◼"/>
              <a:defRPr sz="1200" b="0" i="0" u="none" strike="noStrike" cap="none">
                <a:solidFill>
                  <a:srgbClr val="3F3F3F"/>
                </a:solidFill>
                <a:latin typeface="Gill Sans" panose="020B0502020104020203"/>
                <a:ea typeface="Gill Sans" panose="020B0502020104020203"/>
                <a:cs typeface="Gill Sans" panose="020B0502020104020203"/>
                <a:sym typeface="Gill Sans" panose="020B0502020104020203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104"/>
              <a:buFont typeface="Noto Sans Symbols"/>
              <a:buChar char="◼"/>
              <a:defRPr sz="1200" b="0" i="0" u="none" strike="noStrike" cap="none">
                <a:solidFill>
                  <a:srgbClr val="3F3F3F"/>
                </a:solidFill>
                <a:latin typeface="Gill Sans" panose="020B0502020104020203"/>
                <a:ea typeface="Gill Sans" panose="020B0502020104020203"/>
                <a:cs typeface="Gill Sans" panose="020B0502020104020203"/>
                <a:sym typeface="Gill Sans" panose="020B0502020104020203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1104"/>
              <a:buFont typeface="Noto Sans Symbols"/>
              <a:buChar char="◼"/>
              <a:defRPr sz="1200" b="0" i="0" u="none" strike="noStrike" cap="none">
                <a:solidFill>
                  <a:schemeClr val="dk2"/>
                </a:solidFill>
                <a:latin typeface="Gill Sans" panose="020B0502020104020203"/>
                <a:ea typeface="Gill Sans" panose="020B0502020104020203"/>
                <a:cs typeface="Gill Sans" panose="020B0502020104020203"/>
                <a:sym typeface="Gill Sans" panose="020B0502020104020203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1104"/>
              <a:buFont typeface="Noto Sans Symbols"/>
              <a:buChar char="◼"/>
              <a:defRPr sz="1200" b="0" i="0" u="none" strike="noStrike" cap="none">
                <a:solidFill>
                  <a:schemeClr val="dk2"/>
                </a:solidFill>
                <a:latin typeface="Gill Sans" panose="020B0502020104020203"/>
                <a:ea typeface="Gill Sans" panose="020B0502020104020203"/>
                <a:cs typeface="Gill Sans" panose="020B0502020104020203"/>
                <a:sym typeface="Gill Sans" panose="020B0502020104020203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1104"/>
              <a:buFont typeface="Noto Sans Symbols"/>
              <a:buChar char="◼"/>
              <a:defRPr sz="1200" b="0" i="0" u="none" strike="noStrike" cap="none">
                <a:solidFill>
                  <a:schemeClr val="dk2"/>
                </a:solidFill>
                <a:latin typeface="Gill Sans" panose="020B0502020104020203"/>
                <a:ea typeface="Gill Sans" panose="020B0502020104020203"/>
                <a:cs typeface="Gill Sans" panose="020B0502020104020203"/>
                <a:sym typeface="Gill Sans" panose="020B0502020104020203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chemeClr val="accent2"/>
              </a:buClr>
              <a:buSzPts val="1104"/>
              <a:buFont typeface="Noto Sans Symbols"/>
              <a:buChar char="◼"/>
              <a:defRPr sz="1200" b="0" i="0" u="none" strike="noStrike" cap="none">
                <a:solidFill>
                  <a:schemeClr val="dk2"/>
                </a:solidFill>
                <a:latin typeface="Gill Sans" panose="020B0502020104020203"/>
                <a:ea typeface="Gill Sans" panose="020B0502020104020203"/>
                <a:cs typeface="Gill Sans" panose="020B0502020104020203"/>
                <a:sym typeface="Gill Sans" panose="020B0502020104020203"/>
              </a:defRPr>
            </a:lvl9pPr>
          </a:lstStyle>
          <a:p/>
        </p:txBody>
      </p:sp>
      <p:sp>
        <p:nvSpPr>
          <p:cNvPr id="12" name="Google Shape;12;p15"/>
          <p:cNvSpPr txBox="1"/>
          <p:nvPr>
            <p:ph type="dt" idx="10"/>
          </p:nvPr>
        </p:nvSpPr>
        <p:spPr>
          <a:xfrm>
            <a:off x="7605951" y="6423914"/>
            <a:ext cx="284479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900" b="0" i="0" u="none" strike="noStrike" cap="none">
                <a:solidFill>
                  <a:srgbClr val="3F3F3F"/>
                </a:solidFill>
                <a:latin typeface="Gill Sans" panose="020B0502020104020203"/>
                <a:ea typeface="Gill Sans" panose="020B0502020104020203"/>
                <a:cs typeface="Gill Sans" panose="020B0502020104020203"/>
                <a:sym typeface="Gill Sans" panose="020B0502020104020203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Gill Sans" panose="020B0502020104020203"/>
                <a:ea typeface="Gill Sans" panose="020B0502020104020203"/>
                <a:cs typeface="Gill Sans" panose="020B0502020104020203"/>
                <a:sym typeface="Gill Sans" panose="020B0502020104020203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Gill Sans" panose="020B0502020104020203"/>
                <a:ea typeface="Gill Sans" panose="020B0502020104020203"/>
                <a:cs typeface="Gill Sans" panose="020B0502020104020203"/>
                <a:sym typeface="Gill Sans" panose="020B0502020104020203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Gill Sans" panose="020B0502020104020203"/>
                <a:ea typeface="Gill Sans" panose="020B0502020104020203"/>
                <a:cs typeface="Gill Sans" panose="020B0502020104020203"/>
                <a:sym typeface="Gill Sans" panose="020B0502020104020203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Gill Sans" panose="020B0502020104020203"/>
                <a:ea typeface="Gill Sans" panose="020B0502020104020203"/>
                <a:cs typeface="Gill Sans" panose="020B0502020104020203"/>
                <a:sym typeface="Gill Sans" panose="020B0502020104020203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Gill Sans" panose="020B0502020104020203"/>
                <a:ea typeface="Gill Sans" panose="020B0502020104020203"/>
                <a:cs typeface="Gill Sans" panose="020B0502020104020203"/>
                <a:sym typeface="Gill Sans" panose="020B0502020104020203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Gill Sans" panose="020B0502020104020203"/>
                <a:ea typeface="Gill Sans" panose="020B0502020104020203"/>
                <a:cs typeface="Gill Sans" panose="020B0502020104020203"/>
                <a:sym typeface="Gill Sans" panose="020B0502020104020203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Gill Sans" panose="020B0502020104020203"/>
                <a:ea typeface="Gill Sans" panose="020B0502020104020203"/>
                <a:cs typeface="Gill Sans" panose="020B0502020104020203"/>
                <a:sym typeface="Gill Sans" panose="020B0502020104020203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Gill Sans" panose="020B0502020104020203"/>
                <a:ea typeface="Gill Sans" panose="020B0502020104020203"/>
                <a:cs typeface="Gill Sans" panose="020B0502020104020203"/>
                <a:sym typeface="Gill Sans" panose="020B0502020104020203"/>
              </a:defRPr>
            </a:lvl9pPr>
          </a:lstStyle>
          <a:p/>
        </p:txBody>
      </p:sp>
      <p:sp>
        <p:nvSpPr>
          <p:cNvPr id="13" name="Google Shape;13;p15"/>
          <p:cNvSpPr txBox="1"/>
          <p:nvPr>
            <p:ph type="ftr" idx="11"/>
          </p:nvPr>
        </p:nvSpPr>
        <p:spPr>
          <a:xfrm>
            <a:off x="581192" y="6423914"/>
            <a:ext cx="691721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900" b="0" i="0" u="none" strike="noStrike" cap="none">
                <a:solidFill>
                  <a:srgbClr val="3F3F3F"/>
                </a:solidFill>
                <a:latin typeface="Gill Sans" panose="020B0502020104020203"/>
                <a:ea typeface="Gill Sans" panose="020B0502020104020203"/>
                <a:cs typeface="Gill Sans" panose="020B0502020104020203"/>
                <a:sym typeface="Gill Sans" panose="020B0502020104020203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Gill Sans" panose="020B0502020104020203"/>
                <a:ea typeface="Gill Sans" panose="020B0502020104020203"/>
                <a:cs typeface="Gill Sans" panose="020B0502020104020203"/>
                <a:sym typeface="Gill Sans" panose="020B0502020104020203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Gill Sans" panose="020B0502020104020203"/>
                <a:ea typeface="Gill Sans" panose="020B0502020104020203"/>
                <a:cs typeface="Gill Sans" panose="020B0502020104020203"/>
                <a:sym typeface="Gill Sans" panose="020B0502020104020203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Gill Sans" panose="020B0502020104020203"/>
                <a:ea typeface="Gill Sans" panose="020B0502020104020203"/>
                <a:cs typeface="Gill Sans" panose="020B0502020104020203"/>
                <a:sym typeface="Gill Sans" panose="020B0502020104020203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Gill Sans" panose="020B0502020104020203"/>
                <a:ea typeface="Gill Sans" panose="020B0502020104020203"/>
                <a:cs typeface="Gill Sans" panose="020B0502020104020203"/>
                <a:sym typeface="Gill Sans" panose="020B0502020104020203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Gill Sans" panose="020B0502020104020203"/>
                <a:ea typeface="Gill Sans" panose="020B0502020104020203"/>
                <a:cs typeface="Gill Sans" panose="020B0502020104020203"/>
                <a:sym typeface="Gill Sans" panose="020B0502020104020203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Gill Sans" panose="020B0502020104020203"/>
                <a:ea typeface="Gill Sans" panose="020B0502020104020203"/>
                <a:cs typeface="Gill Sans" panose="020B0502020104020203"/>
                <a:sym typeface="Gill Sans" panose="020B0502020104020203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Gill Sans" panose="020B0502020104020203"/>
                <a:ea typeface="Gill Sans" panose="020B0502020104020203"/>
                <a:cs typeface="Gill Sans" panose="020B0502020104020203"/>
                <a:sym typeface="Gill Sans" panose="020B0502020104020203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Gill Sans" panose="020B0502020104020203"/>
                <a:ea typeface="Gill Sans" panose="020B0502020104020203"/>
                <a:cs typeface="Gill Sans" panose="020B0502020104020203"/>
                <a:sym typeface="Gill Sans" panose="020B0502020104020203"/>
              </a:defRPr>
            </a:lvl9pPr>
          </a:lstStyle>
          <a:p/>
        </p:txBody>
      </p:sp>
      <p:sp>
        <p:nvSpPr>
          <p:cNvPr id="14" name="Google Shape;14;p15"/>
          <p:cNvSpPr txBox="1"/>
          <p:nvPr>
            <p:ph type="sldNum" idx="12"/>
          </p:nvPr>
        </p:nvSpPr>
        <p:spPr>
          <a:xfrm>
            <a:off x="10558300" y="6423914"/>
            <a:ext cx="105251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 panose="020B0604020202020204"/>
              <a:buNone/>
              <a:defRPr sz="900" b="0" i="0" u="none" strike="noStrike" cap="none">
                <a:solidFill>
                  <a:srgbClr val="3F3F3F"/>
                </a:solidFill>
                <a:latin typeface="Gill Sans" panose="020B0502020104020203"/>
                <a:ea typeface="Gill Sans" panose="020B0502020104020203"/>
                <a:cs typeface="Gill Sans" panose="020B0502020104020203"/>
                <a:sym typeface="Gill Sans" panose="020B0502020104020203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 panose="020B0604020202020204"/>
              <a:buNone/>
              <a:defRPr sz="900" b="0" i="0" u="none" strike="noStrike" cap="none">
                <a:solidFill>
                  <a:srgbClr val="3F3F3F"/>
                </a:solidFill>
                <a:latin typeface="Gill Sans" panose="020B0502020104020203"/>
                <a:ea typeface="Gill Sans" panose="020B0502020104020203"/>
                <a:cs typeface="Gill Sans" panose="020B0502020104020203"/>
                <a:sym typeface="Gill Sans" panose="020B0502020104020203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 panose="020B0604020202020204"/>
              <a:buNone/>
              <a:defRPr sz="900" b="0" i="0" u="none" strike="noStrike" cap="none">
                <a:solidFill>
                  <a:srgbClr val="3F3F3F"/>
                </a:solidFill>
                <a:latin typeface="Gill Sans" panose="020B0502020104020203"/>
                <a:ea typeface="Gill Sans" panose="020B0502020104020203"/>
                <a:cs typeface="Gill Sans" panose="020B0502020104020203"/>
                <a:sym typeface="Gill Sans" panose="020B0502020104020203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 panose="020B0604020202020204"/>
              <a:buNone/>
              <a:defRPr sz="900" b="0" i="0" u="none" strike="noStrike" cap="none">
                <a:solidFill>
                  <a:srgbClr val="3F3F3F"/>
                </a:solidFill>
                <a:latin typeface="Gill Sans" panose="020B0502020104020203"/>
                <a:ea typeface="Gill Sans" panose="020B0502020104020203"/>
                <a:cs typeface="Gill Sans" panose="020B0502020104020203"/>
                <a:sym typeface="Gill Sans" panose="020B0502020104020203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 panose="020B0604020202020204"/>
              <a:buNone/>
              <a:defRPr sz="900" b="0" i="0" u="none" strike="noStrike" cap="none">
                <a:solidFill>
                  <a:srgbClr val="3F3F3F"/>
                </a:solidFill>
                <a:latin typeface="Gill Sans" panose="020B0502020104020203"/>
                <a:ea typeface="Gill Sans" panose="020B0502020104020203"/>
                <a:cs typeface="Gill Sans" panose="020B0502020104020203"/>
                <a:sym typeface="Gill Sans" panose="020B0502020104020203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 panose="020B0604020202020204"/>
              <a:buNone/>
              <a:defRPr sz="900" b="0" i="0" u="none" strike="noStrike" cap="none">
                <a:solidFill>
                  <a:srgbClr val="3F3F3F"/>
                </a:solidFill>
                <a:latin typeface="Gill Sans" panose="020B0502020104020203"/>
                <a:ea typeface="Gill Sans" panose="020B0502020104020203"/>
                <a:cs typeface="Gill Sans" panose="020B0502020104020203"/>
                <a:sym typeface="Gill Sans" panose="020B0502020104020203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 panose="020B0604020202020204"/>
              <a:buNone/>
              <a:defRPr sz="900" b="0" i="0" u="none" strike="noStrike" cap="none">
                <a:solidFill>
                  <a:srgbClr val="3F3F3F"/>
                </a:solidFill>
                <a:latin typeface="Gill Sans" panose="020B0502020104020203"/>
                <a:ea typeface="Gill Sans" panose="020B0502020104020203"/>
                <a:cs typeface="Gill Sans" panose="020B0502020104020203"/>
                <a:sym typeface="Gill Sans" panose="020B0502020104020203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 panose="020B0604020202020204"/>
              <a:buNone/>
              <a:defRPr sz="900" b="0" i="0" u="none" strike="noStrike" cap="none">
                <a:solidFill>
                  <a:srgbClr val="3F3F3F"/>
                </a:solidFill>
                <a:latin typeface="Gill Sans" panose="020B0502020104020203"/>
                <a:ea typeface="Gill Sans" panose="020B0502020104020203"/>
                <a:cs typeface="Gill Sans" panose="020B0502020104020203"/>
                <a:sym typeface="Gill Sans" panose="020B0502020104020203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 panose="020B0604020202020204"/>
              <a:buNone/>
              <a:defRPr sz="900" b="0" i="0" u="none" strike="noStrike" cap="none">
                <a:solidFill>
                  <a:srgbClr val="3F3F3F"/>
                </a:solidFill>
                <a:latin typeface="Gill Sans" panose="020B0502020104020203"/>
                <a:ea typeface="Gill Sans" panose="020B0502020104020203"/>
                <a:cs typeface="Gill Sans" panose="020B0502020104020203"/>
                <a:sym typeface="Gill Sans" panose="020B0502020104020203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</a:fld>
            <a:endParaRPr lang="en-US"/>
          </a:p>
        </p:txBody>
      </p:sp>
      <p:sp>
        <p:nvSpPr>
          <p:cNvPr id="15" name="Google Shape;15;p15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endParaRPr sz="14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16" name="Google Shape;16;p15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endParaRPr sz="14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17" name="Google Shape;17;p15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endParaRPr sz="14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7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 panose="020F0502020204030204"/>
              <a:buNone/>
              <a:defRPr sz="44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  <p:sp>
        <p:nvSpPr>
          <p:cNvPr id="96" name="Google Shape;96;p17"/>
          <p:cNvSpPr txBox="1"/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 panose="020B0604020202020204"/>
              <a:buChar char="•"/>
              <a:defRPr sz="2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 panose="020B0604020202020204"/>
              <a:buChar char="•"/>
              <a:defRPr sz="24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 panose="020B0604020202020204"/>
              <a:buChar char="•"/>
              <a:defRPr sz="20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9pPr>
          </a:lstStyle>
          <a:p/>
        </p:txBody>
      </p:sp>
      <p:sp>
        <p:nvSpPr>
          <p:cNvPr id="97" name="Google Shape;97;p17"/>
          <p:cNvSpPr txBox="1"/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200" b="0" i="0" u="none" strike="noStrike" cap="none">
                <a:solidFill>
                  <a:srgbClr val="888888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  <p:sp>
        <p:nvSpPr>
          <p:cNvPr id="98" name="Google Shape;98;p17"/>
          <p:cNvSpPr txBox="1"/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200" b="0" i="0" u="none" strike="noStrike" cap="none">
                <a:solidFill>
                  <a:srgbClr val="888888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  <p:sp>
        <p:nvSpPr>
          <p:cNvPr id="99" name="Google Shape;99;p17"/>
          <p:cNvSpPr txBox="1"/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888888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888888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888888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888888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888888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888888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888888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888888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888888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</a:fld>
            <a:endParaRPr lang="en-US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0.x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2.png"/><Relationship Id="rId1" Type="http://schemas.openxmlformats.org/officeDocument/2006/relationships/image" Target="../media/image17.jpeg"/></Relationships>
</file>

<file path=ppt/slides/_rels/slide11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1.xml"/><Relationship Id="rId3" Type="http://schemas.openxmlformats.org/officeDocument/2006/relationships/slideLayout" Target="../slideLayouts/slideLayout12.xml"/><Relationship Id="rId2" Type="http://schemas.openxmlformats.org/officeDocument/2006/relationships/image" Target="../media/image2.png"/><Relationship Id="rId1" Type="http://schemas.openxmlformats.org/officeDocument/2006/relationships/image" Target="../media/image18.jpeg"/></Relationships>
</file>

<file path=ppt/slides/_rels/slide12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2.xml"/><Relationship Id="rId3" Type="http://schemas.openxmlformats.org/officeDocument/2006/relationships/slideLayout" Target="../slideLayouts/slideLayout12.xml"/><Relationship Id="rId2" Type="http://schemas.openxmlformats.org/officeDocument/2006/relationships/image" Target="../media/image2.png"/><Relationship Id="rId1" Type="http://schemas.openxmlformats.org/officeDocument/2006/relationships/image" Target="../media/image19.jpeg"/></Relationships>
</file>

<file path=ppt/slides/_rels/slide13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3.xml"/><Relationship Id="rId3" Type="http://schemas.openxmlformats.org/officeDocument/2006/relationships/slideLayout" Target="../slideLayouts/slideLayout12.xml"/><Relationship Id="rId2" Type="http://schemas.openxmlformats.org/officeDocument/2006/relationships/image" Target="../media/image20.png"/><Relationship Id="rId1" Type="http://schemas.openxmlformats.org/officeDocument/2006/relationships/image" Target="../media/image2.png"/></Relationships>
</file>

<file path=ppt/slides/_rels/slide14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4.xml"/><Relationship Id="rId4" Type="http://schemas.openxmlformats.org/officeDocument/2006/relationships/slideLayout" Target="../slideLayouts/slideLayout12.xml"/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image" Target="../media/image2.png"/></Relationships>
</file>

<file path=ppt/slides/_rels/slide15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5.xml"/><Relationship Id="rId4" Type="http://schemas.openxmlformats.org/officeDocument/2006/relationships/slideLayout" Target="../slideLayouts/slideLayout12.xml"/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image" Target="../media/image2.png"/></Relationships>
</file>

<file path=ppt/slides/_rels/slide16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6.xml"/><Relationship Id="rId4" Type="http://schemas.openxmlformats.org/officeDocument/2006/relationships/slideLayout" Target="../slideLayouts/slideLayout12.xml"/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image" Target="../media/image2.png"/></Relationships>
</file>

<file path=ppt/slides/_rels/slide17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7.xml"/><Relationship Id="rId4" Type="http://schemas.openxmlformats.org/officeDocument/2006/relationships/slideLayout" Target="../slideLayouts/slideLayout12.xml"/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image" Target="../media/image2.png"/></Relationships>
</file>

<file path=ppt/slides/_rels/slide18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8.xml"/><Relationship Id="rId4" Type="http://schemas.openxmlformats.org/officeDocument/2006/relationships/slideLayout" Target="../slideLayouts/slideLayout12.xml"/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image" Target="../media/image2.png"/></Relationships>
</file>

<file path=ppt/slides/_rels/slide19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9.xml"/><Relationship Id="rId3" Type="http://schemas.openxmlformats.org/officeDocument/2006/relationships/slideLayout" Target="../slideLayouts/slideLayout12.xml"/><Relationship Id="rId2" Type="http://schemas.openxmlformats.org/officeDocument/2006/relationships/image" Target="../media/image2.png"/><Relationship Id="rId1" Type="http://schemas.openxmlformats.org/officeDocument/2006/relationships/image" Target="../media/image31.jpeg"/></Relationships>
</file>

<file path=ppt/slides/_rels/slide2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2.xml"/><Relationship Id="rId3" Type="http://schemas.openxmlformats.org/officeDocument/2006/relationships/slideLayout" Target="../slideLayouts/slideLayout12.xml"/><Relationship Id="rId2" Type="http://schemas.openxmlformats.org/officeDocument/2006/relationships/image" Target="../media/image2.png"/><Relationship Id="rId1" Type="http://schemas.openxmlformats.org/officeDocument/2006/relationships/image" Target="../media/image3.jpeg"/></Relationships>
</file>

<file path=ppt/slides/_rels/slide3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3.xml"/><Relationship Id="rId3" Type="http://schemas.openxmlformats.org/officeDocument/2006/relationships/slideLayout" Target="../slideLayouts/slideLayout12.xml"/><Relationship Id="rId2" Type="http://schemas.openxmlformats.org/officeDocument/2006/relationships/image" Target="../media/image2.png"/><Relationship Id="rId1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4.xml"/><Relationship Id="rId4" Type="http://schemas.openxmlformats.org/officeDocument/2006/relationships/slideLayout" Target="../slideLayouts/slideLayout12.xml"/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5.xml"/><Relationship Id="rId4" Type="http://schemas.openxmlformats.org/officeDocument/2006/relationships/slideLayout" Target="../slideLayouts/slideLayout12.xml"/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6.xml"/><Relationship Id="rId4" Type="http://schemas.openxmlformats.org/officeDocument/2006/relationships/slideLayout" Target="../slideLayouts/slideLayout12.xml"/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7.xml"/><Relationship Id="rId4" Type="http://schemas.openxmlformats.org/officeDocument/2006/relationships/slideLayout" Target="../slideLayouts/slideLayout12.xml"/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8.xml"/><Relationship Id="rId5" Type="http://schemas.openxmlformats.org/officeDocument/2006/relationships/slideLayout" Target="../slideLayouts/slideLayout12.xml"/><Relationship Id="rId4" Type="http://schemas.openxmlformats.org/officeDocument/2006/relationships/image" Target="../media/image15.png"/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9.xml"/><Relationship Id="rId3" Type="http://schemas.openxmlformats.org/officeDocument/2006/relationships/slideLayout" Target="../slideLayouts/slideLayout12.xml"/><Relationship Id="rId2" Type="http://schemas.openxmlformats.org/officeDocument/2006/relationships/image" Target="../media/image2.png"/><Relationship Id="rId1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endParaRPr sz="1800" b="0" i="0" u="none" strike="noStrike" cap="none">
              <a:solidFill>
                <a:schemeClr val="lt1"/>
              </a:solidFill>
              <a:latin typeface="Gill Sans" panose="020B0502020104020203"/>
              <a:ea typeface="Gill Sans" panose="020B0502020104020203"/>
              <a:cs typeface="Gill Sans" panose="020B0502020104020203"/>
              <a:sym typeface="Gill Sans" panose="020B0502020104020203"/>
            </a:endParaRPr>
          </a:p>
        </p:txBody>
      </p:sp>
      <p:pic>
        <p:nvPicPr>
          <p:cNvPr id="174" name="Google Shape;174;p1" descr="A person holding a phone&#10;&#10;Description automatically generated"/>
          <p:cNvPicPr preferRelativeResize="0"/>
          <p:nvPr/>
        </p:nvPicPr>
        <p:blipFill rotWithShape="1">
          <a:blip r:embed="rId1"/>
          <a:srcRect t="3576" b="12154"/>
          <a:stretch>
            <a:fillRect/>
          </a:stretch>
        </p:blipFill>
        <p:spPr>
          <a:xfrm>
            <a:off x="20" y="10"/>
            <a:ext cx="12191980" cy="6857990"/>
          </a:xfrm>
          <a:prstGeom prst="rect">
            <a:avLst/>
          </a:prstGeom>
          <a:noFill/>
          <a:ln>
            <a:noFill/>
          </a:ln>
        </p:spPr>
      </p:pic>
      <p:sp>
        <p:nvSpPr>
          <p:cNvPr id="175" name="Google Shape;175;p1"/>
          <p:cNvSpPr/>
          <p:nvPr/>
        </p:nvSpPr>
        <p:spPr>
          <a:xfrm>
            <a:off x="3" y="0"/>
            <a:ext cx="9339300" cy="6858000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33000">
                <a:srgbClr val="000000">
                  <a:alpha val="20000"/>
                </a:srgbClr>
              </a:gs>
              <a:gs pos="58000">
                <a:srgbClr val="000000">
                  <a:alpha val="28627"/>
                </a:srgbClr>
              </a:gs>
              <a:gs pos="100000">
                <a:srgbClr val="000000">
                  <a:alpha val="28627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endParaRPr sz="1800" b="0" i="0" u="none" strike="noStrike" cap="none">
              <a:solidFill>
                <a:schemeClr val="lt1"/>
              </a:solidFill>
              <a:latin typeface="Gill Sans" panose="020B0502020104020203"/>
              <a:ea typeface="Gill Sans" panose="020B0502020104020203"/>
              <a:cs typeface="Gill Sans" panose="020B0502020104020203"/>
              <a:sym typeface="Gill Sans" panose="020B0502020104020203"/>
            </a:endParaRPr>
          </a:p>
        </p:txBody>
      </p:sp>
      <p:sp>
        <p:nvSpPr>
          <p:cNvPr id="176" name="Google Shape;176;p1"/>
          <p:cNvSpPr txBox="1"/>
          <p:nvPr>
            <p:ph type="ctrTitle"/>
          </p:nvPr>
        </p:nvSpPr>
        <p:spPr>
          <a:xfrm>
            <a:off x="264621" y="929322"/>
            <a:ext cx="5151120" cy="28022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Gill Sans" panose="020B0502020104020203"/>
              <a:buNone/>
            </a:pPr>
            <a:r>
              <a:rPr lang="en-US" sz="4000">
                <a:solidFill>
                  <a:schemeClr val="lt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INTRODUCTION TO FLUTTER WIDGETS </a:t>
            </a:r>
            <a:endParaRPr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177" name="Google Shape;177;p1"/>
          <p:cNvSpPr txBox="1"/>
          <p:nvPr>
            <p:ph type="subTitle" idx="1"/>
          </p:nvPr>
        </p:nvSpPr>
        <p:spPr>
          <a:xfrm>
            <a:off x="335740" y="3847432"/>
            <a:ext cx="4023359" cy="12081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72"/>
              <a:buNone/>
            </a:pPr>
            <a:r>
              <a:rPr lang="en-US">
                <a:solidFill>
                  <a:schemeClr val="lt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rPr>
              <a:t>BUILDING BLOCKS OF BEAUTIFUL APPS</a:t>
            </a:r>
            <a:endParaRPr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pic>
        <p:nvPicPr>
          <p:cNvPr id="178" name="Google Shape;178;p1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10685875" y="0"/>
            <a:ext cx="1506125" cy="11296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7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31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p10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EFE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endParaRPr sz="14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313" name="Google Shape;313;p10"/>
          <p:cNvSpPr txBox="1"/>
          <p:nvPr>
            <p:ph type="title"/>
          </p:nvPr>
        </p:nvSpPr>
        <p:spPr>
          <a:xfrm>
            <a:off x="7260025" y="383525"/>
            <a:ext cx="5040600" cy="118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2000"/>
              <a:buFont typeface="Gill Sans" panose="020B0502020104020203"/>
              <a:buNone/>
            </a:pPr>
            <a:r>
              <a:rPr lang="en-US" sz="2500" b="1"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SIMPLE USER INTERACTIONS</a:t>
            </a:r>
            <a:endParaRPr sz="2500" b="1"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2800"/>
              <a:buFont typeface="Gill Sans" panose="020B0502020104020203"/>
              <a:buNone/>
            </a:pPr>
            <a:endParaRPr b="0" cap="none">
              <a:latin typeface="Gill Sans" panose="020B0502020104020203"/>
              <a:ea typeface="Gill Sans" panose="020B0502020104020203"/>
              <a:cs typeface="Gill Sans" panose="020B0502020104020203"/>
              <a:sym typeface="Gill Sans" panose="020B0502020104020203"/>
            </a:endParaRPr>
          </a:p>
        </p:txBody>
      </p:sp>
      <p:pic>
        <p:nvPicPr>
          <p:cNvPr id="314" name="Google Shape;314;p10" descr="A hand holding a phone&#10;&#10;Description automatically generated"/>
          <p:cNvPicPr preferRelativeResize="0"/>
          <p:nvPr>
            <p:ph type="body" idx="1"/>
          </p:nvPr>
        </p:nvPicPr>
        <p:blipFill rotWithShape="1">
          <a:blip r:embed="rId1"/>
          <a:srcRect l="14912" r="11720" b="-1"/>
          <a:stretch>
            <a:fillRect/>
          </a:stretch>
        </p:blipFill>
        <p:spPr>
          <a:xfrm>
            <a:off x="25" y="0"/>
            <a:ext cx="7260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15" name="Google Shape;315;p10"/>
          <p:cNvSpPr/>
          <p:nvPr/>
        </p:nvSpPr>
        <p:spPr>
          <a:xfrm>
            <a:off x="8042147" y="457200"/>
            <a:ext cx="3511233" cy="9143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endParaRPr sz="14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316" name="Google Shape;316;p10"/>
          <p:cNvSpPr txBox="1"/>
          <p:nvPr/>
        </p:nvSpPr>
        <p:spPr>
          <a:xfrm>
            <a:off x="7371925" y="1502600"/>
            <a:ext cx="4816800" cy="247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r>
              <a:rPr lang="en-US" sz="27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rPr>
              <a:t>Flutter allows you to respond to various user gestures, including taps, swipes, and drags. This enables you to build dynamic and interactive UIs.</a:t>
            </a:r>
            <a:endParaRPr sz="2700" b="0" i="0" u="none" strike="noStrike" cap="none">
              <a:solidFill>
                <a:schemeClr val="dk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endParaRPr sz="2000" b="0" i="0" u="none" strike="noStrike" cap="none">
              <a:solidFill>
                <a:schemeClr val="dk1"/>
              </a:solidFill>
              <a:latin typeface="Gill Sans" panose="020B0502020104020203"/>
              <a:ea typeface="Gill Sans" panose="020B0502020104020203"/>
              <a:cs typeface="Gill Sans" panose="020B0502020104020203"/>
              <a:sym typeface="Gill Sans" panose="020B0502020104020203"/>
            </a:endParaRPr>
          </a:p>
        </p:txBody>
      </p:sp>
      <p:sp>
        <p:nvSpPr>
          <p:cNvPr id="317" name="Google Shape;317;p10"/>
          <p:cNvSpPr txBox="1"/>
          <p:nvPr/>
        </p:nvSpPr>
        <p:spPr>
          <a:xfrm>
            <a:off x="7375151" y="3978625"/>
            <a:ext cx="4722000" cy="78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Arial" panose="020B0604020202020204"/>
              <a:buNone/>
            </a:pPr>
            <a:r>
              <a:rPr lang="en-US" sz="2700" b="1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Common User Interactions:</a:t>
            </a:r>
            <a:endParaRPr sz="2700" b="1" i="0" u="none" strike="noStrike" cap="none">
              <a:solidFill>
                <a:schemeClr val="dk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endParaRPr sz="1800" b="0" i="0" u="none" strike="noStrike" cap="none">
              <a:solidFill>
                <a:schemeClr val="dk1"/>
              </a:solidFill>
              <a:latin typeface="Gill Sans" panose="020B0502020104020203"/>
              <a:ea typeface="Gill Sans" panose="020B0502020104020203"/>
              <a:cs typeface="Gill Sans" panose="020B0502020104020203"/>
              <a:sym typeface="Gill Sans" panose="020B0502020104020203"/>
            </a:endParaRPr>
          </a:p>
        </p:txBody>
      </p:sp>
      <p:sp>
        <p:nvSpPr>
          <p:cNvPr id="318" name="Google Shape;318;p10"/>
          <p:cNvSpPr txBox="1"/>
          <p:nvPr/>
        </p:nvSpPr>
        <p:spPr>
          <a:xfrm>
            <a:off x="7855442" y="4732814"/>
            <a:ext cx="3434400" cy="138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 panose="020B0604020202020204"/>
              <a:buChar char="•"/>
            </a:pPr>
            <a:r>
              <a:rPr lang="en-US" sz="2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rPr>
              <a:t>OnTap</a:t>
            </a:r>
            <a:endParaRPr sz="2800" b="0" i="0" u="none" strike="noStrike" cap="none">
              <a:solidFill>
                <a:schemeClr val="dk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 panose="020B0604020202020204"/>
              <a:buChar char="•"/>
            </a:pPr>
            <a:r>
              <a:rPr lang="en-US" sz="2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rPr>
              <a:t>OnSwipe</a:t>
            </a:r>
            <a:endParaRPr sz="2800" b="0" i="0" u="none" strike="noStrike" cap="none">
              <a:solidFill>
                <a:schemeClr val="dk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 panose="020B0604020202020204"/>
              <a:buChar char="•"/>
            </a:pPr>
            <a:r>
              <a:rPr lang="en-US" sz="2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rPr>
              <a:t>Long press</a:t>
            </a:r>
            <a:endParaRPr sz="2800" b="0" i="0" u="none" strike="noStrike" cap="none">
              <a:solidFill>
                <a:schemeClr val="dk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pic>
        <p:nvPicPr>
          <p:cNvPr id="319" name="Google Shape;319;p10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10685875" y="5817700"/>
            <a:ext cx="1506125" cy="11296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323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p11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endParaRPr sz="14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325" name="Google Shape;325;p11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endParaRPr sz="14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326" name="Google Shape;326;p11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endParaRPr sz="14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327" name="Google Shape;327;p11"/>
          <p:cNvSpPr/>
          <p:nvPr/>
        </p:nvSpPr>
        <p:spPr>
          <a:xfrm>
            <a:off x="446534" y="3085764"/>
            <a:ext cx="11298932" cy="3338149"/>
          </a:xfrm>
          <a:prstGeom prst="rect">
            <a:avLst/>
          </a:prstGeom>
          <a:solidFill>
            <a:srgbClr val="46535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endParaRPr sz="14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328" name="Google Shape;328;p1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 panose="020B0502020104020203"/>
              <a:buNone/>
            </a:pPr>
            <a:endParaRPr sz="1800" b="0" i="0" u="none" strike="noStrike" cap="none">
              <a:solidFill>
                <a:srgbClr val="FFFFFF"/>
              </a:solidFill>
              <a:latin typeface="Gill Sans" panose="020B0502020104020203"/>
              <a:ea typeface="Gill Sans" panose="020B0502020104020203"/>
              <a:cs typeface="Gill Sans" panose="020B0502020104020203"/>
              <a:sym typeface="Gill Sans" panose="020B0502020104020203"/>
            </a:endParaRPr>
          </a:p>
        </p:txBody>
      </p:sp>
      <p:sp>
        <p:nvSpPr>
          <p:cNvPr id="329" name="Google Shape;329;p1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endParaRPr sz="14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330" name="Google Shape;330;p11"/>
          <p:cNvSpPr txBox="1"/>
          <p:nvPr>
            <p:ph type="title"/>
          </p:nvPr>
        </p:nvSpPr>
        <p:spPr>
          <a:xfrm>
            <a:off x="169050" y="313050"/>
            <a:ext cx="5747100" cy="623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 panose="020B0502020104020203"/>
              <a:buNone/>
            </a:pPr>
            <a:r>
              <a:rPr lang="en-US" sz="2800" b="1">
                <a:solidFill>
                  <a:schemeClr val="lt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KEEPING TRACK OF UI DATA:</a:t>
            </a:r>
            <a:br>
              <a:rPr lang="en-US" sz="2600" b="1">
                <a:solidFill>
                  <a:schemeClr val="lt1"/>
                </a:solidFill>
              </a:rPr>
            </a:br>
            <a:br>
              <a:rPr lang="en-US" sz="3100" b="1"/>
            </a:br>
            <a:r>
              <a:rPr lang="en-US" sz="2600" b="1" u="sng">
                <a:solidFill>
                  <a:schemeClr val="lt1"/>
                </a:solidFill>
              </a:rPr>
              <a:t>STATE MANAGEMENT:</a:t>
            </a:r>
            <a:endParaRPr sz="2600" b="1" u="sng">
              <a:solidFill>
                <a:schemeClr val="lt1"/>
              </a:solidFill>
            </a:endParaRPr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 panose="020B0502020104020203"/>
              <a:buNone/>
            </a:pPr>
            <a:endParaRPr sz="2400" u="sng">
              <a:solidFill>
                <a:schemeClr val="lt1"/>
              </a:solidFill>
            </a:endParaRPr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 panose="020B0502020104020203"/>
              <a:buNone/>
            </a:pPr>
            <a:r>
              <a:rPr lang="en-US" sz="2400">
                <a:solidFill>
                  <a:schemeClr val="lt1"/>
                </a:solidFill>
              </a:rPr>
              <a:t>IT</a:t>
            </a:r>
            <a:r>
              <a:rPr lang="en-US" sz="2400">
                <a:solidFill>
                  <a:schemeClr val="lt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rPr>
              <a:t> ALLOWS YOU TO STORE AND UPDATE DATA THAT AFFECTS YOUR APP'S UI. </a:t>
            </a:r>
            <a:endParaRPr sz="2400">
              <a:solidFill>
                <a:schemeClr val="lt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 panose="020B0502020104020203"/>
              <a:buNone/>
            </a:pPr>
            <a:r>
              <a:rPr lang="en-US" sz="2400">
                <a:solidFill>
                  <a:schemeClr val="lt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rPr>
              <a:t>THIS DATA CAN BE ANYTHING FROM USER INPUT TO DYNAMIC VALUES CALCULATED AT RUNTIME.</a:t>
            </a:r>
            <a:endParaRPr sz="5200"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EFEFE"/>
              </a:buClr>
              <a:buSzPts val="2300"/>
              <a:buFont typeface="Gill Sans" panose="020B0502020104020203"/>
              <a:buNone/>
            </a:pPr>
            <a:endParaRPr sz="2300">
              <a:solidFill>
                <a:schemeClr val="lt1"/>
              </a:solidFill>
            </a:endParaRPr>
          </a:p>
        </p:txBody>
      </p:sp>
      <p:pic>
        <p:nvPicPr>
          <p:cNvPr id="331" name="Google Shape;331;p11" descr="Hands holding a phone with icons on it&#10;&#10;Description automatically generated"/>
          <p:cNvPicPr preferRelativeResize="0"/>
          <p:nvPr>
            <p:ph type="body" idx="1"/>
          </p:nvPr>
        </p:nvPicPr>
        <p:blipFill rotWithShape="1">
          <a:blip r:embed="rId1"/>
          <a:srcRect l="2127" r="15437"/>
          <a:stretch>
            <a:fillRect/>
          </a:stretch>
        </p:blipFill>
        <p:spPr>
          <a:xfrm>
            <a:off x="6012825" y="0"/>
            <a:ext cx="6179100" cy="685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32" name="Google Shape;332;p11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10685750" y="5728400"/>
            <a:ext cx="1506125" cy="11296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337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p12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endParaRPr sz="14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339" name="Google Shape;339;p12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endParaRPr sz="14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340" name="Google Shape;340;p12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endParaRPr sz="14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341" name="Google Shape;341;p12"/>
          <p:cNvSpPr/>
          <p:nvPr/>
        </p:nvSpPr>
        <p:spPr>
          <a:xfrm>
            <a:off x="446534" y="3085764"/>
            <a:ext cx="11298932" cy="3338149"/>
          </a:xfrm>
          <a:prstGeom prst="rect">
            <a:avLst/>
          </a:prstGeom>
          <a:solidFill>
            <a:srgbClr val="46535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endParaRPr sz="14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342" name="Google Shape;342;p12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 panose="020B0502020104020203"/>
              <a:buNone/>
            </a:pPr>
            <a:endParaRPr sz="1800" b="0" i="0" u="none" strike="noStrike" cap="none">
              <a:solidFill>
                <a:srgbClr val="FFFFFF"/>
              </a:solidFill>
              <a:latin typeface="Gill Sans" panose="020B0502020104020203"/>
              <a:ea typeface="Gill Sans" panose="020B0502020104020203"/>
              <a:cs typeface="Gill Sans" panose="020B0502020104020203"/>
              <a:sym typeface="Gill Sans" panose="020B0502020104020203"/>
            </a:endParaRPr>
          </a:p>
        </p:txBody>
      </p:sp>
      <p:sp>
        <p:nvSpPr>
          <p:cNvPr id="343" name="Google Shape;343;p12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endParaRPr sz="14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344" name="Google Shape;344;p12"/>
          <p:cNvSpPr txBox="1"/>
          <p:nvPr>
            <p:ph type="title"/>
          </p:nvPr>
        </p:nvSpPr>
        <p:spPr>
          <a:xfrm>
            <a:off x="99825" y="902225"/>
            <a:ext cx="5783700" cy="111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60"/>
              <a:buFont typeface="Gill Sans" panose="020B0502020104020203"/>
              <a:buNone/>
            </a:pPr>
            <a:r>
              <a:rPr lang="en-US" sz="2500" b="1">
                <a:solidFill>
                  <a:schemeClr val="lt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INTRODUCTION TO THEMING</a:t>
            </a:r>
            <a:endParaRPr sz="2500" b="1">
              <a:solidFill>
                <a:schemeClr val="lt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EFEFE"/>
              </a:buClr>
              <a:buSzPts val="3240"/>
              <a:buFont typeface="Gill Sans" panose="020B0502020104020203"/>
              <a:buNone/>
            </a:pPr>
            <a:endParaRPr sz="3240" b="1">
              <a:solidFill>
                <a:schemeClr val="lt1"/>
              </a:solidFill>
            </a:endParaRPr>
          </a:p>
        </p:txBody>
      </p:sp>
      <p:pic>
        <p:nvPicPr>
          <p:cNvPr id="345" name="Google Shape;345;p12" descr="A person holding a tablet&#10;&#10;Description automatically generated"/>
          <p:cNvPicPr preferRelativeResize="0"/>
          <p:nvPr>
            <p:ph type="body" idx="1"/>
          </p:nvPr>
        </p:nvPicPr>
        <p:blipFill rotWithShape="1">
          <a:blip r:embed="rId1"/>
          <a:srcRect l="23357" r="3273" b="-1"/>
          <a:stretch>
            <a:fillRect/>
          </a:stretch>
        </p:blipFill>
        <p:spPr>
          <a:xfrm>
            <a:off x="5392300" y="0"/>
            <a:ext cx="71562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46" name="Google Shape;346;p12"/>
          <p:cNvSpPr txBox="1"/>
          <p:nvPr/>
        </p:nvSpPr>
        <p:spPr>
          <a:xfrm>
            <a:off x="0" y="1707300"/>
            <a:ext cx="5392200" cy="458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300"/>
              <a:buFont typeface="Arial" panose="020B0604020202020204"/>
              <a:buChar char="•"/>
            </a:pPr>
            <a:r>
              <a:rPr lang="en-US" sz="2300" b="1" i="0" u="sng" strike="noStrike" cap="none">
                <a:solidFill>
                  <a:schemeClr val="lt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rPr>
              <a:t>Consistent Appearance:</a:t>
            </a:r>
            <a:endParaRPr sz="2300" b="1" i="0" u="sng" strike="noStrike" cap="none">
              <a:solidFill>
                <a:schemeClr val="lt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  <a:p>
            <a:pPr marL="4572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 panose="020B0604020202020204"/>
              <a:buNone/>
            </a:pPr>
            <a:endParaRPr sz="2300" b="1" i="0" u="sng" strike="noStrike" cap="none">
              <a:solidFill>
                <a:schemeClr val="lt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  <a:p>
            <a:pPr marL="4572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 panose="020B0604020202020204"/>
              <a:buNone/>
            </a:pPr>
            <a:r>
              <a:rPr lang="en-US" sz="2000" b="0" i="0" u="none" strike="noStrike" cap="none">
                <a:solidFill>
                  <a:schemeClr val="lt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rPr>
              <a:t>Theming allows you to define the overall visual style of your app, including colors, fonts, and other visual elements.</a:t>
            </a:r>
            <a:endParaRPr sz="2000" b="0" i="0" u="none" strike="noStrike" cap="none">
              <a:solidFill>
                <a:schemeClr val="lt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  <a:p>
            <a:pPr marL="4572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 panose="020B0604020202020204"/>
              <a:buNone/>
            </a:pPr>
            <a:endParaRPr sz="1900" b="0" i="0" u="none" strike="noStrike" cap="none">
              <a:solidFill>
                <a:schemeClr val="lt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300"/>
              <a:buFont typeface="Arial" panose="020B0604020202020204"/>
              <a:buChar char="•"/>
            </a:pPr>
            <a:r>
              <a:rPr lang="en-US" sz="2300" b="1" i="0" u="sng" strike="noStrike" cap="none">
                <a:solidFill>
                  <a:schemeClr val="lt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rPr>
              <a:t>Material Design</a:t>
            </a:r>
            <a:endParaRPr sz="2300" b="1" i="0" u="sng" strike="noStrike" cap="none">
              <a:solidFill>
                <a:schemeClr val="lt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  <a:p>
            <a:pPr marL="4572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 panose="020B0604020202020204"/>
              <a:buNone/>
            </a:pPr>
            <a:endParaRPr sz="2300" b="1" i="0" u="sng" strike="noStrike" cap="none">
              <a:solidFill>
                <a:schemeClr val="lt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  <a:p>
            <a:pPr marL="4572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 panose="020B0604020202020204"/>
              <a:buNone/>
            </a:pPr>
            <a:r>
              <a:rPr lang="en-US" sz="2000" b="0" i="0" u="none" strike="noStrike" cap="none">
                <a:solidFill>
                  <a:schemeClr val="lt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rPr>
              <a:t>It is a set of guidelines for creating beautiful and functional UIs</a:t>
            </a:r>
            <a:endParaRPr sz="2000" b="0" i="0" u="none" strike="noStrike" cap="none">
              <a:solidFill>
                <a:schemeClr val="lt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  <a:p>
            <a:pPr marL="4572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endParaRPr sz="1800" b="0" i="0" u="none" strike="noStrike" cap="none">
              <a:solidFill>
                <a:schemeClr val="lt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300"/>
              <a:buFont typeface="Arial" panose="020B0604020202020204"/>
              <a:buChar char="•"/>
            </a:pPr>
            <a:r>
              <a:rPr lang="en-US" sz="2300" b="1" i="0" u="sng" strike="noStrike" cap="none">
                <a:solidFill>
                  <a:schemeClr val="lt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rPr>
              <a:t>Customizing Themes</a:t>
            </a:r>
            <a:endParaRPr sz="2300" b="1" i="0" u="sng" strike="noStrike" cap="none">
              <a:solidFill>
                <a:schemeClr val="lt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  <a:p>
            <a:pPr marL="4572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 panose="020B0604020202020204"/>
              <a:buNone/>
            </a:pPr>
            <a:r>
              <a:rPr lang="en-US" sz="2000" b="0" i="0" u="none" strike="noStrike" cap="none">
                <a:solidFill>
                  <a:schemeClr val="lt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rPr>
              <a:t>You can customize the default theme or create your own custom theme</a:t>
            </a:r>
            <a:endParaRPr sz="3100" b="1" i="0" u="none" strike="noStrike" cap="none">
              <a:solidFill>
                <a:schemeClr val="lt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pic>
        <p:nvPicPr>
          <p:cNvPr id="347" name="Google Shape;347;p12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0" y="5867575"/>
            <a:ext cx="1506125" cy="11296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62626"/>
        </a:solidFill>
        <a:effectLst/>
      </p:bgPr>
    </p:bg>
    <p:spTree>
      <p:nvGrpSpPr>
        <p:cNvPr id="352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p13"/>
          <p:cNvSpPr txBox="1"/>
          <p:nvPr>
            <p:ph type="title"/>
          </p:nvPr>
        </p:nvSpPr>
        <p:spPr>
          <a:xfrm>
            <a:off x="332750" y="287300"/>
            <a:ext cx="4854300" cy="247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 fontScale="90000"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73000"/>
              <a:buFont typeface="Gill Sans" panose="020B0502020104020203"/>
              <a:buNone/>
            </a:pPr>
            <a:r>
              <a:rPr lang="en-US" sz="2750" b="1">
                <a:solidFill>
                  <a:srgbClr val="FFFFFF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BUILDING COMPLEX UIs:</a:t>
            </a:r>
            <a:br>
              <a:rPr lang="en-US" sz="1600" b="1">
                <a:solidFill>
                  <a:srgbClr val="FFFFFF"/>
                </a:solidFill>
              </a:rPr>
            </a:br>
            <a:br>
              <a:rPr lang="en-US" sz="1610"/>
            </a:br>
            <a:r>
              <a:rPr lang="en-US" sz="1820" b="1" u="sng">
                <a:solidFill>
                  <a:srgbClr val="FFFFFF"/>
                </a:solidFill>
              </a:rPr>
              <a:t> </a:t>
            </a:r>
            <a:r>
              <a:rPr lang="en-US" sz="2100" b="1" u="sng">
                <a:solidFill>
                  <a:srgbClr val="FFFFFF"/>
                </a:solidFill>
              </a:rPr>
              <a:t>MATERIAL COMPONENTS:</a:t>
            </a:r>
            <a:endParaRPr sz="2100" b="1" u="sng">
              <a:solidFill>
                <a:srgbClr val="FFFFFF"/>
              </a:solidFill>
            </a:endParaRPr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95000"/>
              <a:buFont typeface="Gill Sans" panose="020B0502020104020203"/>
              <a:buNone/>
            </a:pPr>
            <a:endParaRPr sz="2100" b="1" u="sng">
              <a:solidFill>
                <a:srgbClr val="FFFFFF"/>
              </a:solidFill>
            </a:endParaRPr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Font typeface="Gill Sans" panose="020B0502020104020203"/>
              <a:buNone/>
            </a:pPr>
            <a:r>
              <a:rPr lang="en-US" sz="2000">
                <a:solidFill>
                  <a:srgbClr val="FFFFFF"/>
                </a:solidFill>
              </a:rPr>
              <a:t>THEY </a:t>
            </a:r>
            <a:r>
              <a:rPr lang="en-US" sz="2000">
                <a:solidFill>
                  <a:srgbClr val="FFFFFF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rPr>
              <a:t>ARE PRE-BUILT WIDGETS THAT IMPLEMENT MATERIAL DESIGN GUIDELINES. THEY PROVIDE A RICH SET OF UI ELEMENTS FOR BUILDING MODERN AND USER-FRIENDLY APPS.</a:t>
            </a:r>
            <a:endParaRPr sz="2000">
              <a:solidFill>
                <a:srgbClr val="FFFFFF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EFEFE"/>
              </a:buClr>
              <a:buSzPct val="100000"/>
              <a:buFont typeface="Gill Sans" panose="020B0502020104020203"/>
              <a:buNone/>
            </a:pPr>
            <a:endParaRPr sz="1500">
              <a:solidFill>
                <a:srgbClr val="FFFFFF"/>
              </a:solidFill>
            </a:endParaRPr>
          </a:p>
        </p:txBody>
      </p:sp>
      <p:sp>
        <p:nvSpPr>
          <p:cNvPr id="354" name="Google Shape;354;p13"/>
          <p:cNvSpPr txBox="1"/>
          <p:nvPr>
            <p:ph type="body" idx="1"/>
          </p:nvPr>
        </p:nvSpPr>
        <p:spPr>
          <a:xfrm>
            <a:off x="7530003" y="4146373"/>
            <a:ext cx="4411500" cy="259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305435" lvl="0" indent="-30543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56"/>
              <a:buFont typeface="Arial" panose="020B0604020202020204"/>
              <a:buChar char="◼"/>
            </a:pPr>
            <a:r>
              <a:rPr lang="en-US" sz="2000">
                <a:solidFill>
                  <a:srgbClr val="FFFFFF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rPr>
              <a:t>AppBar</a:t>
            </a:r>
            <a:endParaRPr sz="2000"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  <a:p>
            <a:pPr marL="305435" lvl="0" indent="-305435" algn="l" rtl="0">
              <a:lnSpc>
                <a:spcPct val="100000"/>
              </a:lnSpc>
              <a:spcBef>
                <a:spcPts val="960"/>
              </a:spcBef>
              <a:spcAft>
                <a:spcPts val="0"/>
              </a:spcAft>
              <a:buClr>
                <a:srgbClr val="FFFFFF"/>
              </a:buClr>
              <a:buSzPts val="1856"/>
              <a:buFont typeface="Arial" panose="020B0604020202020204"/>
              <a:buChar char="◼"/>
            </a:pPr>
            <a:r>
              <a:rPr lang="en-US" sz="2000">
                <a:solidFill>
                  <a:srgbClr val="FFFFFF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rPr>
              <a:t>BottomNavigationBar</a:t>
            </a:r>
            <a:endParaRPr sz="2000">
              <a:solidFill>
                <a:srgbClr val="FFFFFF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  <a:p>
            <a:pPr marL="305435" lvl="0" indent="-305435" algn="l" rtl="0">
              <a:lnSpc>
                <a:spcPct val="100000"/>
              </a:lnSpc>
              <a:spcBef>
                <a:spcPts val="960"/>
              </a:spcBef>
              <a:spcAft>
                <a:spcPts val="0"/>
              </a:spcAft>
              <a:buClr>
                <a:srgbClr val="FFFFFF"/>
              </a:buClr>
              <a:buSzPts val="1856"/>
              <a:buFont typeface="Arial" panose="020B0604020202020204"/>
              <a:buChar char="◼"/>
            </a:pPr>
            <a:r>
              <a:rPr lang="en-US" sz="2000">
                <a:solidFill>
                  <a:srgbClr val="FFFFFF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rPr>
              <a:t>Card</a:t>
            </a:r>
            <a:endParaRPr sz="2000"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  <a:p>
            <a:pPr marL="305435" lvl="0" indent="-305435" algn="l" rtl="0">
              <a:lnSpc>
                <a:spcPct val="100000"/>
              </a:lnSpc>
              <a:spcBef>
                <a:spcPts val="960"/>
              </a:spcBef>
              <a:spcAft>
                <a:spcPts val="0"/>
              </a:spcAft>
              <a:buClr>
                <a:srgbClr val="FFFFFF"/>
              </a:buClr>
              <a:buSzPts val="1856"/>
              <a:buFont typeface="Arial" panose="020B0604020202020204"/>
              <a:buChar char="◼"/>
            </a:pPr>
            <a:r>
              <a:rPr lang="en-US" sz="2000">
                <a:solidFill>
                  <a:srgbClr val="FFFFFF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rPr>
              <a:t>FloatingActionButton</a:t>
            </a:r>
            <a:endParaRPr sz="2000"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  <a:p>
            <a:pPr marL="305435" lvl="0" indent="-305435" algn="l" rtl="0">
              <a:lnSpc>
                <a:spcPct val="100000"/>
              </a:lnSpc>
              <a:spcBef>
                <a:spcPts val="960"/>
              </a:spcBef>
              <a:spcAft>
                <a:spcPts val="0"/>
              </a:spcAft>
              <a:buClr>
                <a:srgbClr val="FFFFFF"/>
              </a:buClr>
              <a:buSzPts val="1856"/>
              <a:buFont typeface="Arial" panose="020B0604020202020204"/>
              <a:buChar char="◼"/>
            </a:pPr>
            <a:r>
              <a:rPr lang="en-US" sz="2000">
                <a:solidFill>
                  <a:srgbClr val="FFFFFF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rPr>
              <a:t>Dialogs</a:t>
            </a:r>
            <a:endParaRPr sz="2000">
              <a:solidFill>
                <a:srgbClr val="FFFFFF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sp>
        <p:nvSpPr>
          <p:cNvPr id="355" name="Google Shape;355;p13"/>
          <p:cNvSpPr txBox="1"/>
          <p:nvPr/>
        </p:nvSpPr>
        <p:spPr>
          <a:xfrm>
            <a:off x="6930909" y="3508425"/>
            <a:ext cx="5010600" cy="84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Arial" panose="020B0604020202020204"/>
              <a:buNone/>
            </a:pPr>
            <a:r>
              <a:rPr lang="en-US" sz="2500" b="1" i="0" u="none" strike="noStrike" cap="none">
                <a:solidFill>
                  <a:schemeClr val="lt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Common Material Components</a:t>
            </a:r>
            <a:endParaRPr sz="2500" b="1" i="0" u="none" strike="noStrike" cap="none">
              <a:solidFill>
                <a:schemeClr val="lt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 panose="020B0604020202020204"/>
              <a:buNone/>
            </a:pPr>
            <a:endParaRPr sz="2400" b="1" i="0" u="none" strike="noStrike" cap="none">
              <a:solidFill>
                <a:schemeClr val="lt1"/>
              </a:solidFill>
              <a:latin typeface="Gill Sans" panose="020B0502020104020203"/>
              <a:ea typeface="Gill Sans" panose="020B0502020104020203"/>
              <a:cs typeface="Gill Sans" panose="020B0502020104020203"/>
              <a:sym typeface="Gill Sans" panose="020B0502020104020203"/>
            </a:endParaRPr>
          </a:p>
        </p:txBody>
      </p:sp>
      <p:pic>
        <p:nvPicPr>
          <p:cNvPr id="356" name="Google Shape;356;p13"/>
          <p:cNvPicPr preferRelativeResize="0"/>
          <p:nvPr/>
        </p:nvPicPr>
        <p:blipFill rotWithShape="1">
          <a:blip r:embed="rId1"/>
          <a:srcRect t="-18970" b="18970"/>
          <a:stretch>
            <a:fillRect/>
          </a:stretch>
        </p:blipFill>
        <p:spPr>
          <a:xfrm>
            <a:off x="10685875" y="0"/>
            <a:ext cx="1506125" cy="1129601"/>
          </a:xfrm>
          <a:prstGeom prst="rect">
            <a:avLst/>
          </a:prstGeom>
          <a:noFill/>
          <a:ln>
            <a:noFill/>
          </a:ln>
        </p:spPr>
      </p:pic>
      <p:pic>
        <p:nvPicPr>
          <p:cNvPr id="357" name="Google Shape;357;p13"/>
          <p:cNvPicPr preferRelativeResize="0"/>
          <p:nvPr/>
        </p:nvPicPr>
        <p:blipFill rotWithShape="1">
          <a:blip r:embed="rId2"/>
          <a:srcRect l="38744" t="20417" r="39162" b="20811"/>
          <a:stretch>
            <a:fillRect/>
          </a:stretch>
        </p:blipFill>
        <p:spPr>
          <a:xfrm>
            <a:off x="1255225" y="2619050"/>
            <a:ext cx="2032001" cy="4056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58" name="Google Shape;358;p13"/>
          <p:cNvPicPr preferRelativeResize="0"/>
          <p:nvPr/>
        </p:nvPicPr>
        <p:blipFill rotWithShape="1">
          <a:blip r:embed="rId2"/>
          <a:srcRect l="64890" t="19762" r="12718" b="18804"/>
          <a:stretch>
            <a:fillRect/>
          </a:stretch>
        </p:blipFill>
        <p:spPr>
          <a:xfrm>
            <a:off x="5036613" y="712725"/>
            <a:ext cx="2118767" cy="4362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5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5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500"/>
                            </p:stCondLst>
                            <p:childTnLst>
                              <p:par>
                                <p:cTn id="2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5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000"/>
                            </p:stCondLst>
                            <p:childTnLst>
                              <p:par>
                                <p:cTn id="2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35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500"/>
                            </p:stCondLst>
                            <p:childTnLst>
                              <p:par>
                                <p:cTn id="3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5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62626"/>
        </a:solidFill>
        <a:effectLst/>
      </p:bgPr>
    </p:bg>
    <p:spTree>
      <p:nvGrpSpPr>
        <p:cNvPr id="363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4" name="Google Shape;364;g2b83260ff38_1_104"/>
          <p:cNvPicPr preferRelativeResize="0"/>
          <p:nvPr/>
        </p:nvPicPr>
        <p:blipFill rotWithShape="1">
          <a:blip r:embed="rId1"/>
          <a:srcRect t="-18970" b="18970"/>
          <a:stretch>
            <a:fillRect/>
          </a:stretch>
        </p:blipFill>
        <p:spPr>
          <a:xfrm>
            <a:off x="10386575" y="156200"/>
            <a:ext cx="1506125" cy="1129601"/>
          </a:xfrm>
          <a:prstGeom prst="rect">
            <a:avLst/>
          </a:prstGeom>
          <a:noFill/>
          <a:ln>
            <a:noFill/>
          </a:ln>
        </p:spPr>
      </p:pic>
      <p:pic>
        <p:nvPicPr>
          <p:cNvPr id="365" name="Google Shape;365;g2b83260ff38_1_104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2751755" y="328183"/>
            <a:ext cx="2819794" cy="6201639"/>
          </a:xfrm>
          <a:prstGeom prst="rect">
            <a:avLst/>
          </a:prstGeom>
          <a:noFill/>
          <a:ln>
            <a:noFill/>
          </a:ln>
        </p:spPr>
      </p:pic>
      <p:pic>
        <p:nvPicPr>
          <p:cNvPr id="366" name="Google Shape;366;g2b83260ff38_1_104"/>
          <p:cNvPicPr preferRelativeResize="0"/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6462175" y="2445000"/>
            <a:ext cx="4837725" cy="2742375"/>
          </a:xfrm>
          <a:prstGeom prst="rect">
            <a:avLst/>
          </a:prstGeom>
          <a:noFill/>
          <a:ln>
            <a:noFill/>
          </a:ln>
        </p:spPr>
      </p:pic>
      <p:sp>
        <p:nvSpPr>
          <p:cNvPr id="367" name="Google Shape;367;g2b83260ff38_1_104"/>
          <p:cNvSpPr txBox="1"/>
          <p:nvPr/>
        </p:nvSpPr>
        <p:spPr>
          <a:xfrm>
            <a:off x="264325" y="255325"/>
            <a:ext cx="1866900" cy="120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1">
                <a:solidFill>
                  <a:schemeClr val="lt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rPr>
              <a:t>AppBar</a:t>
            </a:r>
            <a:endParaRPr sz="4000" b="1">
              <a:solidFill>
                <a:schemeClr val="dk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" dur="500"/>
                                        <p:tgtEl>
                                          <p:spTgt spid="36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3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10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9" dur="500"/>
                                        <p:tgtEl>
                                          <p:spTgt spid="36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3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62626"/>
        </a:solidFill>
        <a:effectLst/>
      </p:bgPr>
    </p:bg>
    <p:spTree>
      <p:nvGrpSpPr>
        <p:cNvPr id="372" name="Shape 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3" name="Google Shape;373;g2b83260ff38_1_4"/>
          <p:cNvPicPr preferRelativeResize="0"/>
          <p:nvPr/>
        </p:nvPicPr>
        <p:blipFill rotWithShape="1">
          <a:blip r:embed="rId1"/>
          <a:srcRect t="-18970" b="18970"/>
          <a:stretch>
            <a:fillRect/>
          </a:stretch>
        </p:blipFill>
        <p:spPr>
          <a:xfrm>
            <a:off x="10254425" y="160025"/>
            <a:ext cx="1506125" cy="1129601"/>
          </a:xfrm>
          <a:prstGeom prst="rect">
            <a:avLst/>
          </a:prstGeom>
          <a:noFill/>
          <a:ln>
            <a:noFill/>
          </a:ln>
        </p:spPr>
      </p:pic>
      <p:pic>
        <p:nvPicPr>
          <p:cNvPr id="374" name="Google Shape;374;g2b83260ff38_1_4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3731638" y="313897"/>
            <a:ext cx="2876951" cy="6230218"/>
          </a:xfrm>
          <a:prstGeom prst="rect">
            <a:avLst/>
          </a:prstGeom>
          <a:noFill/>
          <a:ln>
            <a:noFill/>
          </a:ln>
        </p:spPr>
      </p:pic>
      <p:pic>
        <p:nvPicPr>
          <p:cNvPr id="375" name="Google Shape;375;g2b83260ff38_1_4"/>
          <p:cNvPicPr preferRelativeResize="0"/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7039949" y="1632759"/>
            <a:ext cx="4649913" cy="4517554"/>
          </a:xfrm>
          <a:prstGeom prst="rect">
            <a:avLst/>
          </a:prstGeom>
          <a:noFill/>
          <a:ln>
            <a:noFill/>
          </a:ln>
        </p:spPr>
      </p:pic>
      <p:sp>
        <p:nvSpPr>
          <p:cNvPr id="376" name="Google Shape;376;g2b83260ff38_1_4"/>
          <p:cNvSpPr txBox="1"/>
          <p:nvPr/>
        </p:nvSpPr>
        <p:spPr>
          <a:xfrm>
            <a:off x="0" y="160025"/>
            <a:ext cx="3700500" cy="163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960"/>
              </a:spcBef>
              <a:spcAft>
                <a:spcPts val="0"/>
              </a:spcAft>
              <a:buNone/>
            </a:pPr>
            <a:r>
              <a:rPr lang="en-US" sz="3000" b="1">
                <a:solidFill>
                  <a:schemeClr val="lt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rPr>
              <a:t>BottomNavigationBar</a:t>
            </a:r>
            <a:endParaRPr sz="3800" b="1">
              <a:solidFill>
                <a:schemeClr val="dk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" dur="500"/>
                                        <p:tgtEl>
                                          <p:spTgt spid="37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3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10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9" dur="500"/>
                                        <p:tgtEl>
                                          <p:spTgt spid="37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3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62626"/>
        </a:solidFill>
        <a:effectLst/>
      </p:bgPr>
    </p:bg>
    <p:spTree>
      <p:nvGrpSpPr>
        <p:cNvPr id="381" name="Shape 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2" name="Google Shape;382;g2b83260ff38_1_24"/>
          <p:cNvPicPr preferRelativeResize="0"/>
          <p:nvPr/>
        </p:nvPicPr>
        <p:blipFill rotWithShape="1">
          <a:blip r:embed="rId1"/>
          <a:srcRect t="-18970" b="18970"/>
          <a:stretch>
            <a:fillRect/>
          </a:stretch>
        </p:blipFill>
        <p:spPr>
          <a:xfrm>
            <a:off x="10685875" y="0"/>
            <a:ext cx="1506125" cy="1129601"/>
          </a:xfrm>
          <a:prstGeom prst="rect">
            <a:avLst/>
          </a:prstGeom>
          <a:noFill/>
          <a:ln>
            <a:noFill/>
          </a:ln>
        </p:spPr>
      </p:pic>
      <p:pic>
        <p:nvPicPr>
          <p:cNvPr id="383" name="Google Shape;383;g2b83260ff38_1_24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2422411" y="309120"/>
            <a:ext cx="2905530" cy="6239746"/>
          </a:xfrm>
          <a:prstGeom prst="rect">
            <a:avLst/>
          </a:prstGeom>
          <a:noFill/>
          <a:ln>
            <a:noFill/>
          </a:ln>
        </p:spPr>
      </p:pic>
      <p:pic>
        <p:nvPicPr>
          <p:cNvPr id="384" name="Google Shape;384;g2b83260ff38_1_24"/>
          <p:cNvPicPr preferRelativeResize="0"/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6172675" y="1757276"/>
            <a:ext cx="4762075" cy="3343450"/>
          </a:xfrm>
          <a:prstGeom prst="rect">
            <a:avLst/>
          </a:prstGeom>
          <a:noFill/>
          <a:ln>
            <a:noFill/>
          </a:ln>
        </p:spPr>
      </p:pic>
      <p:sp>
        <p:nvSpPr>
          <p:cNvPr id="385" name="Google Shape;385;g2b83260ff38_1_24"/>
          <p:cNvSpPr txBox="1"/>
          <p:nvPr/>
        </p:nvSpPr>
        <p:spPr>
          <a:xfrm>
            <a:off x="82625" y="198225"/>
            <a:ext cx="2825100" cy="123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0" algn="l" rtl="0">
              <a:spcBef>
                <a:spcPts val="960"/>
              </a:spcBef>
              <a:spcAft>
                <a:spcPts val="0"/>
              </a:spcAft>
              <a:buNone/>
            </a:pPr>
            <a:r>
              <a:rPr lang="en-US" sz="3200" b="1">
                <a:solidFill>
                  <a:schemeClr val="lt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rPr>
              <a:t>Card</a:t>
            </a:r>
            <a:endParaRPr sz="4000" b="1">
              <a:solidFill>
                <a:schemeClr val="dk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" dur="500"/>
                                        <p:tgtEl>
                                          <p:spTgt spid="38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3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10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9" dur="500"/>
                                        <p:tgtEl>
                                          <p:spTgt spid="38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3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62626"/>
        </a:solidFill>
        <a:effectLst/>
      </p:bgPr>
    </p:bg>
    <p:spTree>
      <p:nvGrpSpPr>
        <p:cNvPr id="390" name="Shape 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1" name="Google Shape;391;g2b83260ff38_1_44"/>
          <p:cNvPicPr preferRelativeResize="0"/>
          <p:nvPr/>
        </p:nvPicPr>
        <p:blipFill rotWithShape="1">
          <a:blip r:embed="rId1"/>
          <a:srcRect t="-18970" b="18970"/>
          <a:stretch>
            <a:fillRect/>
          </a:stretch>
        </p:blipFill>
        <p:spPr>
          <a:xfrm>
            <a:off x="10685875" y="0"/>
            <a:ext cx="1506125" cy="1129601"/>
          </a:xfrm>
          <a:prstGeom prst="rect">
            <a:avLst/>
          </a:prstGeom>
          <a:noFill/>
          <a:ln>
            <a:noFill/>
          </a:ln>
        </p:spPr>
      </p:pic>
      <p:pic>
        <p:nvPicPr>
          <p:cNvPr id="392" name="Google Shape;392;g2b83260ff38_1_44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3988748" y="383326"/>
            <a:ext cx="2867425" cy="6268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93" name="Google Shape;393;g2b83260ff38_1_44"/>
          <p:cNvPicPr preferRelativeResize="0"/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6971575" y="1788150"/>
            <a:ext cx="5055225" cy="2887100"/>
          </a:xfrm>
          <a:prstGeom prst="rect">
            <a:avLst/>
          </a:prstGeom>
          <a:noFill/>
          <a:ln>
            <a:noFill/>
          </a:ln>
        </p:spPr>
      </p:pic>
      <p:sp>
        <p:nvSpPr>
          <p:cNvPr id="394" name="Google Shape;394;g2b83260ff38_1_44"/>
          <p:cNvSpPr txBox="1"/>
          <p:nvPr/>
        </p:nvSpPr>
        <p:spPr>
          <a:xfrm>
            <a:off x="198250" y="297375"/>
            <a:ext cx="4014300" cy="112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960"/>
              </a:spcBef>
              <a:spcAft>
                <a:spcPts val="0"/>
              </a:spcAft>
              <a:buNone/>
            </a:pPr>
            <a:r>
              <a:rPr lang="en-US" sz="3100" b="1">
                <a:solidFill>
                  <a:schemeClr val="lt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rPr>
              <a:t>FloatingActionButton</a:t>
            </a:r>
            <a:endParaRPr sz="3900" b="1">
              <a:solidFill>
                <a:schemeClr val="dk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" dur="500"/>
                                        <p:tgtEl>
                                          <p:spTgt spid="39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3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10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9" dur="500"/>
                                        <p:tgtEl>
                                          <p:spTgt spid="39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3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62626"/>
        </a:solidFill>
        <a:effectLst/>
      </p:bgPr>
    </p:bg>
    <p:spTree>
      <p:nvGrpSpPr>
        <p:cNvPr id="399" name="Shape 3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0" name="Google Shape;400;g2b83260ff38_1_64"/>
          <p:cNvPicPr preferRelativeResize="0"/>
          <p:nvPr/>
        </p:nvPicPr>
        <p:blipFill rotWithShape="1">
          <a:blip r:embed="rId1"/>
          <a:srcRect t="-18970" b="18970"/>
          <a:stretch>
            <a:fillRect/>
          </a:stretch>
        </p:blipFill>
        <p:spPr>
          <a:xfrm>
            <a:off x="10685875" y="-264450"/>
            <a:ext cx="1506125" cy="1129601"/>
          </a:xfrm>
          <a:prstGeom prst="rect">
            <a:avLst/>
          </a:prstGeom>
          <a:noFill/>
          <a:ln>
            <a:noFill/>
          </a:ln>
        </p:spPr>
      </p:pic>
      <p:pic>
        <p:nvPicPr>
          <p:cNvPr id="401" name="Google Shape;401;g2b83260ff38_1_64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5592875" y="865150"/>
            <a:ext cx="6226175" cy="5429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02" name="Google Shape;402;g2b83260ff38_1_64"/>
          <p:cNvPicPr preferRelativeResize="0"/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2372875" y="274971"/>
            <a:ext cx="2905550" cy="6308054"/>
          </a:xfrm>
          <a:prstGeom prst="rect">
            <a:avLst/>
          </a:prstGeom>
          <a:noFill/>
          <a:ln>
            <a:noFill/>
          </a:ln>
        </p:spPr>
      </p:pic>
      <p:sp>
        <p:nvSpPr>
          <p:cNvPr id="403" name="Google Shape;403;g2b83260ff38_1_64"/>
          <p:cNvSpPr txBox="1"/>
          <p:nvPr/>
        </p:nvSpPr>
        <p:spPr>
          <a:xfrm>
            <a:off x="0" y="396500"/>
            <a:ext cx="2527500" cy="135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0" algn="l" rtl="0">
              <a:spcBef>
                <a:spcPts val="960"/>
              </a:spcBef>
              <a:spcAft>
                <a:spcPts val="0"/>
              </a:spcAft>
              <a:buNone/>
            </a:pPr>
            <a:r>
              <a:rPr lang="en-US" sz="3800" b="1">
                <a:solidFill>
                  <a:schemeClr val="lt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rPr>
              <a:t>Dialogs</a:t>
            </a:r>
            <a:endParaRPr sz="4600" b="1">
              <a:solidFill>
                <a:schemeClr val="dk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4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" dur="500"/>
                                        <p:tgtEl>
                                          <p:spTgt spid="40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4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10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9" dur="500"/>
                                        <p:tgtEl>
                                          <p:spTgt spid="40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4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2"/>
        </a:solidFill>
        <a:effectLst/>
      </p:bgPr>
    </p:bg>
    <p:spTree>
      <p:nvGrpSpPr>
        <p:cNvPr id="407" name="Shape 4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8" name="Google Shape;408;p1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endParaRPr sz="1800" b="0" i="0" u="none" strike="noStrike" cap="none">
              <a:solidFill>
                <a:schemeClr val="lt1"/>
              </a:solidFill>
              <a:latin typeface="Gill Sans" panose="020B0502020104020203"/>
              <a:ea typeface="Gill Sans" panose="020B0502020104020203"/>
              <a:cs typeface="Gill Sans" panose="020B0502020104020203"/>
              <a:sym typeface="Gill Sans" panose="020B0502020104020203"/>
            </a:endParaRPr>
          </a:p>
        </p:txBody>
      </p:sp>
      <p:sp>
        <p:nvSpPr>
          <p:cNvPr id="409" name="Google Shape;409;p14"/>
          <p:cNvSpPr/>
          <p:nvPr/>
        </p:nvSpPr>
        <p:spPr>
          <a:xfrm>
            <a:off x="357200" y="457200"/>
            <a:ext cx="3792600" cy="5933400"/>
          </a:xfrm>
          <a:prstGeom prst="rect">
            <a:avLst/>
          </a:prstGeom>
          <a:solidFill>
            <a:srgbClr val="46535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endParaRPr sz="14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410" name="Google Shape;410;p14"/>
          <p:cNvSpPr txBox="1"/>
          <p:nvPr>
            <p:ph type="title"/>
          </p:nvPr>
        </p:nvSpPr>
        <p:spPr>
          <a:xfrm>
            <a:off x="672280" y="944752"/>
            <a:ext cx="3259016" cy="14626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Gill Sans" panose="020B0502020104020203"/>
              <a:buNone/>
            </a:pPr>
            <a:r>
              <a:rPr lang="en-US" sz="2500">
                <a:solidFill>
                  <a:srgbClr val="FFFFFF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ANIMATIONS AND TRANSITIONS</a:t>
            </a:r>
            <a:endParaRPr sz="2500">
              <a:solidFill>
                <a:srgbClr val="FFFFFF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EFEFE"/>
              </a:buClr>
              <a:buSzPts val="2800"/>
              <a:buFont typeface="Gill Sans" panose="020B0502020104020203"/>
              <a:buNone/>
            </a:pPr>
            <a:endParaRPr>
              <a:solidFill>
                <a:srgbClr val="FFFFFF"/>
              </a:solidFill>
            </a:endParaRPr>
          </a:p>
        </p:txBody>
      </p:sp>
      <p:sp>
        <p:nvSpPr>
          <p:cNvPr id="411" name="Google Shape;411;p14"/>
          <p:cNvSpPr txBox="1"/>
          <p:nvPr>
            <p:ph type="body" idx="1"/>
          </p:nvPr>
        </p:nvSpPr>
        <p:spPr>
          <a:xfrm>
            <a:off x="495037" y="2266200"/>
            <a:ext cx="3613500" cy="459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305435" lvl="0" indent="-305435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956"/>
              <a:buFont typeface="Arial" panose="020B0604020202020204"/>
              <a:buChar char="◼"/>
            </a:pPr>
            <a:r>
              <a:rPr lang="en-US" sz="2100">
                <a:solidFill>
                  <a:srgbClr val="FFFFFF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rPr>
              <a:t>Adding Life and Dynamism: Animations and transitions add visual interest and improve the user experience by making your UI feel more natural and engaging.</a:t>
            </a:r>
            <a:endParaRPr sz="2100">
              <a:solidFill>
                <a:srgbClr val="FFFFFF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  <a:p>
            <a:pPr marL="305435" lvl="0" indent="-200025" algn="l" rtl="0">
              <a:lnSpc>
                <a:spcPct val="90000"/>
              </a:lnSpc>
              <a:spcBef>
                <a:spcPts val="960"/>
              </a:spcBef>
              <a:spcAft>
                <a:spcPts val="0"/>
              </a:spcAft>
              <a:buClr>
                <a:schemeClr val="dk1"/>
              </a:buClr>
              <a:buSzPts val="1656"/>
              <a:buNone/>
            </a:pPr>
            <a:endParaRPr sz="3300">
              <a:solidFill>
                <a:srgbClr val="FFFFFF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  <a:p>
            <a:pPr marL="305435" lvl="0" indent="-305435" algn="l" rtl="0">
              <a:lnSpc>
                <a:spcPct val="90000"/>
              </a:lnSpc>
              <a:spcBef>
                <a:spcPts val="960"/>
              </a:spcBef>
              <a:spcAft>
                <a:spcPts val="0"/>
              </a:spcAft>
              <a:buClr>
                <a:srgbClr val="FFFFFF"/>
              </a:buClr>
              <a:buSzPts val="1956"/>
              <a:buFont typeface="Arial" panose="020B0604020202020204"/>
              <a:buChar char="◼"/>
            </a:pPr>
            <a:r>
              <a:rPr lang="en-US" sz="2100">
                <a:solidFill>
                  <a:srgbClr val="FFFFFF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rPr>
              <a:t>Flutter's Animation Framework: Flutter provides a powerful animation framework that allows you to easily </a:t>
            </a:r>
            <a:r>
              <a:rPr lang="en-US" sz="2100">
                <a:solidFill>
                  <a:srgbClr val="FFFFFF"/>
                </a:solidFill>
              </a:rPr>
              <a:t>use </a:t>
            </a:r>
            <a:r>
              <a:rPr lang="en-US" sz="2100">
                <a:solidFill>
                  <a:srgbClr val="FFFFFF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rPr>
              <a:t>animations.</a:t>
            </a:r>
            <a:endParaRPr sz="2100">
              <a:solidFill>
                <a:srgbClr val="FFFFFF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  <a:p>
            <a:pPr marL="305435" lvl="0" indent="-200025" algn="l" rtl="0">
              <a:lnSpc>
                <a:spcPct val="90000"/>
              </a:lnSpc>
              <a:spcBef>
                <a:spcPts val="960"/>
              </a:spcBef>
              <a:spcAft>
                <a:spcPts val="0"/>
              </a:spcAft>
              <a:buClr>
                <a:schemeClr val="dk1"/>
              </a:buClr>
              <a:buSzPts val="1656"/>
              <a:buNone/>
            </a:pPr>
            <a:endParaRPr>
              <a:solidFill>
                <a:srgbClr val="FFFFFF"/>
              </a:solidFill>
            </a:endParaRPr>
          </a:p>
        </p:txBody>
      </p:sp>
      <p:sp>
        <p:nvSpPr>
          <p:cNvPr id="412" name="Google Shape;412;p14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endParaRPr sz="14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413" name="Google Shape;413;p14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endParaRPr sz="1800" b="0" i="0" u="none" strike="noStrike" cap="none">
              <a:solidFill>
                <a:schemeClr val="lt1"/>
              </a:solidFill>
              <a:latin typeface="Gill Sans" panose="020B0502020104020203"/>
              <a:ea typeface="Gill Sans" panose="020B0502020104020203"/>
              <a:cs typeface="Gill Sans" panose="020B0502020104020203"/>
              <a:sym typeface="Gill Sans" panose="020B0502020104020203"/>
            </a:endParaRPr>
          </a:p>
        </p:txBody>
      </p:sp>
      <p:sp>
        <p:nvSpPr>
          <p:cNvPr id="414" name="Google Shape;414;p14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endParaRPr sz="14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pic>
        <p:nvPicPr>
          <p:cNvPr id="415" name="Google Shape;415;p14" descr="A person standing next to a large cellphone&#10;&#10;Description automatically generated"/>
          <p:cNvPicPr preferRelativeResize="0"/>
          <p:nvPr/>
        </p:nvPicPr>
        <p:blipFill rotWithShape="1">
          <a:blip r:embed="rId1"/>
          <a:srcRect t="11377" b="11469"/>
          <a:stretch>
            <a:fillRect/>
          </a:stretch>
        </p:blipFill>
        <p:spPr>
          <a:xfrm>
            <a:off x="4241825" y="569091"/>
            <a:ext cx="7400275" cy="5709620"/>
          </a:xfrm>
          <a:prstGeom prst="rect">
            <a:avLst/>
          </a:prstGeom>
          <a:noFill/>
          <a:ln>
            <a:noFill/>
          </a:ln>
        </p:spPr>
      </p:pic>
      <p:pic>
        <p:nvPicPr>
          <p:cNvPr id="416" name="Google Shape;416;p14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10685875" y="6018625"/>
            <a:ext cx="1506125" cy="11296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4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4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2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endParaRPr sz="14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184" name="Google Shape;184;p2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endParaRPr sz="14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185" name="Google Shape;185;p2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endParaRPr sz="14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186" name="Google Shape;186;p2"/>
          <p:cNvSpPr/>
          <p:nvPr/>
        </p:nvSpPr>
        <p:spPr>
          <a:xfrm>
            <a:off x="446534" y="3085764"/>
            <a:ext cx="11298932" cy="3338149"/>
          </a:xfrm>
          <a:prstGeom prst="rect">
            <a:avLst/>
          </a:prstGeom>
          <a:solidFill>
            <a:srgbClr val="46535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endParaRPr sz="14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187" name="Google Shape;187;p2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 panose="020B0502020104020203"/>
              <a:buNone/>
            </a:pPr>
            <a:endParaRPr sz="1800" b="0" i="0" u="none" strike="noStrike" cap="none">
              <a:solidFill>
                <a:srgbClr val="FFFFFF"/>
              </a:solidFill>
              <a:latin typeface="Gill Sans" panose="020B0502020104020203"/>
              <a:ea typeface="Gill Sans" panose="020B0502020104020203"/>
              <a:cs typeface="Gill Sans" panose="020B0502020104020203"/>
              <a:sym typeface="Gill Sans" panose="020B0502020104020203"/>
            </a:endParaRPr>
          </a:p>
        </p:txBody>
      </p:sp>
      <p:sp>
        <p:nvSpPr>
          <p:cNvPr id="188" name="Google Shape;188;p2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endParaRPr sz="14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189" name="Google Shape;189;p2"/>
          <p:cNvSpPr txBox="1"/>
          <p:nvPr>
            <p:ph type="title"/>
          </p:nvPr>
        </p:nvSpPr>
        <p:spPr>
          <a:xfrm>
            <a:off x="6091825" y="1102500"/>
            <a:ext cx="5969700" cy="553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285750" lvl="0" indent="-2857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300"/>
              <a:buFont typeface="Arial" panose="020B0604020202020204"/>
              <a:buChar char="•"/>
            </a:pPr>
            <a:r>
              <a:rPr lang="en-US" sz="2300">
                <a:solidFill>
                  <a:schemeClr val="lt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rPr>
              <a:t>THE FUNDAMENTAL ELEMENTS OF YOUR APP'S UI.</a:t>
            </a:r>
            <a:endParaRPr sz="5300"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  <a:p>
            <a:pPr marL="285750" lvl="0" indent="-1968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EFEFE"/>
              </a:buClr>
              <a:buSzPts val="1400"/>
              <a:buFont typeface="Arial" panose="020B0604020202020204"/>
              <a:buNone/>
            </a:pPr>
            <a:endParaRPr sz="2300">
              <a:solidFill>
                <a:schemeClr val="lt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  <a:p>
            <a:pPr marL="285750" lvl="0" indent="-2857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300"/>
              <a:buFont typeface="Arial" panose="020B0604020202020204"/>
              <a:buChar char="•"/>
            </a:pPr>
            <a:r>
              <a:rPr lang="en-US" sz="2300">
                <a:solidFill>
                  <a:schemeClr val="lt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rPr>
              <a:t>REUSABLE AND COMPOSABLE, ENABLING YOU TO BUILD COMPLEX UIS BY COMBINING SMALLER WIDGETS.</a:t>
            </a:r>
            <a:endParaRPr sz="5300"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  <a:p>
            <a:pPr marL="285750" lvl="0" indent="-1968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EFEFE"/>
              </a:buClr>
              <a:buSzPts val="1400"/>
              <a:buFont typeface="Arial" panose="020B0604020202020204"/>
              <a:buNone/>
            </a:pPr>
            <a:endParaRPr sz="2300">
              <a:solidFill>
                <a:schemeClr val="lt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  <a:p>
            <a:pPr marL="285750" lvl="0" indent="-2857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300"/>
              <a:buFont typeface="Arial" panose="020B0604020202020204"/>
              <a:buChar char="•"/>
            </a:pPr>
            <a:r>
              <a:rPr lang="en-US" sz="2300">
                <a:solidFill>
                  <a:schemeClr val="lt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rPr>
              <a:t>OFFERS A RICH LIBRARY OF PRE-BUILT WIDGETS FOR BASIC AND ADVANCED UI COMPONENTS.</a:t>
            </a:r>
            <a:endParaRPr sz="5300"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  <a:p>
            <a:pPr marL="285750" lvl="0" indent="-1968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EFEFE"/>
              </a:buClr>
              <a:buSzPts val="1400"/>
              <a:buFont typeface="Arial" panose="020B0604020202020204"/>
              <a:buNone/>
            </a:pPr>
            <a:endParaRPr sz="2300">
              <a:solidFill>
                <a:schemeClr val="lt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  <a:p>
            <a:pPr marL="285750" lvl="0" indent="-2857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300"/>
              <a:buFont typeface="Arial" panose="020B0604020202020204"/>
              <a:buChar char="•"/>
            </a:pPr>
            <a:r>
              <a:rPr lang="en-US" sz="2300">
                <a:solidFill>
                  <a:schemeClr val="lt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rPr>
              <a:t>HIGHLY CUSTOMIZABLE, ALLOWING YOU TO TAILOR THEIR APPEARANCE AND BEHAVIOR TO YOUR SPECIFIC NEEDS. </a:t>
            </a:r>
            <a:endParaRPr sz="2300">
              <a:solidFill>
                <a:schemeClr val="lt1"/>
              </a:solidFill>
            </a:endParaRPr>
          </a:p>
        </p:txBody>
      </p:sp>
      <p:pic>
        <p:nvPicPr>
          <p:cNvPr id="190" name="Google Shape;190;p2" descr="A person holding a phone&#10;&#10;Description automatically generated"/>
          <p:cNvPicPr preferRelativeResize="0"/>
          <p:nvPr>
            <p:ph type="body" idx="1"/>
          </p:nvPr>
        </p:nvPicPr>
        <p:blipFill rotWithShape="1">
          <a:blip r:embed="rId1"/>
          <a:srcRect l="622" r="26011" b="-1"/>
          <a:stretch>
            <a:fillRect/>
          </a:stretch>
        </p:blipFill>
        <p:spPr>
          <a:xfrm>
            <a:off x="24" y="0"/>
            <a:ext cx="60918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91" name="Google Shape;191;p2"/>
          <p:cNvSpPr/>
          <p:nvPr/>
        </p:nvSpPr>
        <p:spPr>
          <a:xfrm>
            <a:off x="7521585" y="457175"/>
            <a:ext cx="3511200" cy="91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endParaRPr sz="14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192" name="Google Shape;192;p2"/>
          <p:cNvSpPr txBox="1"/>
          <p:nvPr/>
        </p:nvSpPr>
        <p:spPr>
          <a:xfrm>
            <a:off x="7109215" y="640950"/>
            <a:ext cx="4335900" cy="75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Arial" panose="020B0604020202020204"/>
              <a:buNone/>
            </a:pPr>
            <a:r>
              <a:rPr lang="en-US" sz="2500" b="1" i="0" u="none" strike="noStrike" cap="none">
                <a:solidFill>
                  <a:schemeClr val="lt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What are Flutter Widgets ?</a:t>
            </a:r>
            <a:endParaRPr sz="2500" b="1" i="0" u="none" strike="noStrike" cap="none">
              <a:solidFill>
                <a:schemeClr val="lt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endParaRPr sz="1800" b="0" i="0" u="none" strike="noStrike" cap="none">
              <a:solidFill>
                <a:schemeClr val="lt1"/>
              </a:solidFill>
              <a:latin typeface="Gill Sans" panose="020B0502020104020203"/>
              <a:ea typeface="Gill Sans" panose="020B0502020104020203"/>
              <a:cs typeface="Gill Sans" panose="020B0502020104020203"/>
              <a:sym typeface="Gill Sans" panose="020B0502020104020203"/>
            </a:endParaRPr>
          </a:p>
        </p:txBody>
      </p:sp>
      <p:pic>
        <p:nvPicPr>
          <p:cNvPr id="193" name="Google Shape;193;p2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0" y="5889125"/>
            <a:ext cx="1506125" cy="11296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3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endParaRPr sz="14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200" name="Google Shape;200;p3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endParaRPr sz="14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201" name="Google Shape;201;p3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endParaRPr sz="14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202" name="Google Shape;202;p3"/>
          <p:cNvSpPr/>
          <p:nvPr/>
        </p:nvSpPr>
        <p:spPr>
          <a:xfrm>
            <a:off x="446534" y="3085764"/>
            <a:ext cx="11298932" cy="3338149"/>
          </a:xfrm>
          <a:prstGeom prst="rect">
            <a:avLst/>
          </a:prstGeom>
          <a:solidFill>
            <a:srgbClr val="46535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endParaRPr sz="14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203" name="Google Shape;203;p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 panose="020B0502020104020203"/>
              <a:buNone/>
            </a:pPr>
            <a:endParaRPr sz="1800" b="0" i="0" u="none" strike="noStrike" cap="none">
              <a:solidFill>
                <a:srgbClr val="FFFFFF"/>
              </a:solidFill>
              <a:latin typeface="Gill Sans" panose="020B0502020104020203"/>
              <a:ea typeface="Gill Sans" panose="020B0502020104020203"/>
              <a:cs typeface="Gill Sans" panose="020B0502020104020203"/>
              <a:sym typeface="Gill Sans" panose="020B0502020104020203"/>
            </a:endParaRPr>
          </a:p>
        </p:txBody>
      </p:sp>
      <p:sp>
        <p:nvSpPr>
          <p:cNvPr id="204" name="Google Shape;204;p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endParaRPr sz="14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205" name="Google Shape;205;p3"/>
          <p:cNvSpPr txBox="1"/>
          <p:nvPr>
            <p:ph type="title"/>
          </p:nvPr>
        </p:nvSpPr>
        <p:spPr>
          <a:xfrm>
            <a:off x="638620" y="1024681"/>
            <a:ext cx="3511233" cy="2490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 fontScale="90000"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28000"/>
              <a:buFont typeface="Gill Sans" panose="020B0502020104020203"/>
              <a:buNone/>
            </a:pPr>
            <a:r>
              <a:rPr lang="en-US" sz="2820" b="1">
                <a:solidFill>
                  <a:schemeClr val="lt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 LAYOUTS</a:t>
            </a:r>
            <a:endParaRPr sz="2020" b="1"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EFEFE"/>
              </a:buClr>
              <a:buSzPct val="100000"/>
              <a:buFont typeface="Gill Sans" panose="020B0502020104020203"/>
              <a:buNone/>
            </a:pPr>
            <a:endParaRPr sz="3600">
              <a:solidFill>
                <a:schemeClr val="lt1"/>
              </a:solidFill>
            </a:endParaRPr>
          </a:p>
        </p:txBody>
      </p:sp>
      <p:pic>
        <p:nvPicPr>
          <p:cNvPr id="206" name="Google Shape;206;p3" descr="A person holding a piece of paper&#10;&#10;Description automatically generated"/>
          <p:cNvPicPr preferRelativeResize="0"/>
          <p:nvPr>
            <p:ph type="body" idx="1"/>
          </p:nvPr>
        </p:nvPicPr>
        <p:blipFill rotWithShape="1">
          <a:blip r:embed="rId1"/>
          <a:srcRect l="11192" r="15440" b="-1"/>
          <a:stretch>
            <a:fillRect/>
          </a:stretch>
        </p:blipFill>
        <p:spPr>
          <a:xfrm>
            <a:off x="5774175" y="0"/>
            <a:ext cx="64179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07" name="Google Shape;207;p3"/>
          <p:cNvSpPr txBox="1"/>
          <p:nvPr/>
        </p:nvSpPr>
        <p:spPr>
          <a:xfrm>
            <a:off x="446525" y="1267063"/>
            <a:ext cx="5344800" cy="24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endParaRPr sz="2300" b="0" i="0" u="none" strike="noStrike" cap="none">
              <a:solidFill>
                <a:schemeClr val="lt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  <a:p>
            <a:pPr marL="457200" marR="0" lvl="0" indent="-3746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300"/>
              <a:buFont typeface="Calibri" panose="020F0502020204030204"/>
              <a:buChar char="●"/>
            </a:pPr>
            <a:r>
              <a:rPr lang="en-US" sz="2300">
                <a:solidFill>
                  <a:schemeClr val="lt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rPr>
              <a:t>D</a:t>
            </a:r>
            <a:r>
              <a:rPr lang="en-US" sz="2300" b="0" i="0" u="none" strike="noStrike" cap="none">
                <a:solidFill>
                  <a:schemeClr val="lt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rPr>
              <a:t>efine the overall structure and organization of your app's content. </a:t>
            </a:r>
            <a:endParaRPr sz="2300" b="0" i="0" u="none" strike="noStrike" cap="none">
              <a:solidFill>
                <a:schemeClr val="lt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  <a:p>
            <a:pPr marL="4572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300">
              <a:solidFill>
                <a:schemeClr val="lt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  <a:p>
            <a:pPr marL="457200" marR="0" lvl="0" indent="-3746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300"/>
              <a:buFont typeface="Calibri" panose="020F0502020204030204"/>
              <a:buChar char="●"/>
            </a:pPr>
            <a:r>
              <a:rPr lang="en-US" sz="2300">
                <a:solidFill>
                  <a:schemeClr val="lt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rPr>
              <a:t>P</a:t>
            </a:r>
            <a:r>
              <a:rPr lang="en-US" sz="2300" b="0" i="0" u="none" strike="noStrike" cap="none">
                <a:solidFill>
                  <a:schemeClr val="lt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rPr>
              <a:t>rovide the framework for placing and arranging your widgets.</a:t>
            </a:r>
            <a:endParaRPr sz="2300" b="0" i="0" u="none" strike="noStrike" cap="none">
              <a:solidFill>
                <a:schemeClr val="lt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endParaRPr sz="1800" b="0" i="0" u="none" strike="noStrike" cap="none">
              <a:solidFill>
                <a:schemeClr val="lt1"/>
              </a:solidFill>
              <a:latin typeface="Gill Sans" panose="020B0502020104020203"/>
              <a:ea typeface="Gill Sans" panose="020B0502020104020203"/>
              <a:cs typeface="Gill Sans" panose="020B0502020104020203"/>
              <a:sym typeface="Gill Sans" panose="020B0502020104020203"/>
            </a:endParaRPr>
          </a:p>
        </p:txBody>
      </p:sp>
      <p:sp>
        <p:nvSpPr>
          <p:cNvPr id="208" name="Google Shape;208;p3"/>
          <p:cNvSpPr txBox="1"/>
          <p:nvPr/>
        </p:nvSpPr>
        <p:spPr>
          <a:xfrm>
            <a:off x="2274200" y="3615300"/>
            <a:ext cx="3206100" cy="89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r>
              <a:rPr lang="en-US" sz="2800" b="0" i="0" u="none" strike="noStrike" cap="none">
                <a:solidFill>
                  <a:schemeClr val="lt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Common </a:t>
            </a:r>
            <a:r>
              <a:rPr lang="en-US" sz="2800">
                <a:solidFill>
                  <a:schemeClr val="lt1"/>
                </a:solidFill>
              </a:rPr>
              <a:t>Layouts</a:t>
            </a:r>
            <a:endParaRPr sz="2800" b="0" i="0" u="none" strike="noStrike" cap="none">
              <a:solidFill>
                <a:schemeClr val="lt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endParaRPr sz="2400" b="0" i="0" u="none" strike="noStrike" cap="none">
              <a:solidFill>
                <a:schemeClr val="lt1"/>
              </a:solidFill>
              <a:latin typeface="Gill Sans" panose="020B0502020104020203"/>
              <a:ea typeface="Gill Sans" panose="020B0502020104020203"/>
              <a:cs typeface="Gill Sans" panose="020B0502020104020203"/>
              <a:sym typeface="Gill Sans" panose="020B0502020104020203"/>
            </a:endParaRPr>
          </a:p>
        </p:txBody>
      </p:sp>
      <p:sp>
        <p:nvSpPr>
          <p:cNvPr id="209" name="Google Shape;209;p3"/>
          <p:cNvSpPr txBox="1"/>
          <p:nvPr/>
        </p:nvSpPr>
        <p:spPr>
          <a:xfrm>
            <a:off x="2337201" y="4479075"/>
            <a:ext cx="3080100" cy="201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Arial" panose="020B0604020202020204"/>
              <a:buChar char="•"/>
            </a:pPr>
            <a:r>
              <a:rPr lang="en-US" sz="2500" b="0" i="0" u="none" strike="noStrike" cap="none">
                <a:solidFill>
                  <a:schemeClr val="lt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rPr>
              <a:t>Row</a:t>
            </a:r>
            <a:endParaRPr sz="2500" b="0" i="0" u="none" strike="noStrike" cap="none">
              <a:solidFill>
                <a:schemeClr val="lt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Arial" panose="020B0604020202020204"/>
              <a:buChar char="•"/>
            </a:pPr>
            <a:r>
              <a:rPr lang="en-US" sz="2500" b="0" i="0" u="none" strike="noStrike" cap="none">
                <a:solidFill>
                  <a:schemeClr val="lt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rPr>
              <a:t>Column</a:t>
            </a:r>
            <a:endParaRPr sz="2500" b="0" i="0" u="none" strike="noStrike" cap="none">
              <a:solidFill>
                <a:schemeClr val="lt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Arial" panose="020B0604020202020204"/>
              <a:buChar char="•"/>
            </a:pPr>
            <a:r>
              <a:rPr lang="en-US" sz="2500" b="0" i="0" u="none" strike="noStrike" cap="none">
                <a:solidFill>
                  <a:schemeClr val="lt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rPr>
              <a:t>Stack</a:t>
            </a:r>
            <a:endParaRPr sz="2500" b="0" i="0" u="none" strike="noStrike" cap="none">
              <a:solidFill>
                <a:schemeClr val="lt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Arial" panose="020B0604020202020204"/>
              <a:buChar char="•"/>
            </a:pPr>
            <a:r>
              <a:rPr lang="en-US" sz="2500" b="0" i="0" u="none" strike="noStrike" cap="none">
                <a:solidFill>
                  <a:schemeClr val="lt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rPr>
              <a:t>Grid</a:t>
            </a:r>
            <a:endParaRPr sz="2500" b="0" i="0" u="none" strike="noStrike" cap="none">
              <a:solidFill>
                <a:schemeClr val="lt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Arial" panose="020B0604020202020204"/>
              <a:buChar char="•"/>
            </a:pPr>
            <a:r>
              <a:rPr lang="en-US" sz="2500" b="0" i="0" u="none" strike="noStrike" cap="none">
                <a:solidFill>
                  <a:schemeClr val="lt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rPr>
              <a:t>Padding and Margin</a:t>
            </a:r>
            <a:endParaRPr sz="2500" b="0" i="0" u="none" strike="noStrike" cap="none">
              <a:solidFill>
                <a:schemeClr val="lt1"/>
              </a:solidFill>
              <a:latin typeface="Gill Sans" panose="020B0502020104020203"/>
              <a:ea typeface="Gill Sans" panose="020B0502020104020203"/>
              <a:cs typeface="Gill Sans" panose="020B0502020104020203"/>
              <a:sym typeface="Gill Sans" panose="020B0502020104020203"/>
            </a:endParaRPr>
          </a:p>
        </p:txBody>
      </p:sp>
      <p:pic>
        <p:nvPicPr>
          <p:cNvPr id="210" name="Google Shape;210;p3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0" y="5728400"/>
            <a:ext cx="1506125" cy="1129601"/>
          </a:xfrm>
          <a:prstGeom prst="rect">
            <a:avLst/>
          </a:prstGeom>
          <a:noFill/>
          <a:ln>
            <a:noFill/>
          </a:ln>
        </p:spPr>
      </p:pic>
      <p:sp>
        <p:nvSpPr>
          <p:cNvPr id="211" name="Google Shape;211;p3"/>
          <p:cNvSpPr/>
          <p:nvPr/>
        </p:nvSpPr>
        <p:spPr>
          <a:xfrm>
            <a:off x="5307964" y="3275112"/>
            <a:ext cx="383438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r>
              <a:rPr lang="en-US" sz="1400" b="0" i="0" u="none" strike="noStrike" cap="none">
                <a:solidFill>
                  <a:srgbClr val="D4D4D4"/>
                </a:solidFill>
                <a:latin typeface="Consolas" panose="020B0609020204030204"/>
                <a:ea typeface="Consolas" panose="020B0609020204030204"/>
                <a:cs typeface="Consolas" panose="020B0609020204030204"/>
                <a:sym typeface="Consolas" panose="020B0609020204030204"/>
              </a:rPr>
              <a:t> ,</a:t>
            </a:r>
            <a:endParaRPr sz="1400" b="0" i="0" u="none" strike="noStrike" cap="none">
              <a:solidFill>
                <a:srgbClr val="D4D4D4"/>
              </a:solidFill>
              <a:latin typeface="Consolas" panose="020B0609020204030204"/>
              <a:ea typeface="Consolas" panose="020B0609020204030204"/>
              <a:cs typeface="Consolas" panose="020B0609020204030204"/>
              <a:sym typeface="Consolas" panose="020B0609020204030204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20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">
                                          <p:val>
                                            <p:fltVal val="0"/>
                                          </p:val>
                                        </p:tav>
                                        <p:tav tm="100000" fmla="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/>
                                        <p:tgtEl>
                                          <p:spTgt spid="20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">
                                          <p:val>
                                            <p:fltVal val="0"/>
                                          </p:val>
                                        </p:tav>
                                        <p:tav tm="100000" fmla="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2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2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4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endParaRPr sz="14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218" name="Google Shape;218;p4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endParaRPr sz="14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219" name="Google Shape;219;p4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endParaRPr sz="14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220" name="Google Shape;220;p4"/>
          <p:cNvSpPr/>
          <p:nvPr/>
        </p:nvSpPr>
        <p:spPr>
          <a:xfrm>
            <a:off x="446534" y="3085764"/>
            <a:ext cx="11298932" cy="3338149"/>
          </a:xfrm>
          <a:prstGeom prst="rect">
            <a:avLst/>
          </a:prstGeom>
          <a:solidFill>
            <a:srgbClr val="46535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endParaRPr sz="14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221" name="Google Shape;221;p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 panose="020B0502020104020203"/>
              <a:buNone/>
            </a:pPr>
            <a:endParaRPr sz="1800" b="0" i="0" u="none" strike="noStrike" cap="none">
              <a:solidFill>
                <a:srgbClr val="FFFFFF"/>
              </a:solidFill>
              <a:latin typeface="Gill Sans" panose="020B0502020104020203"/>
              <a:ea typeface="Gill Sans" panose="020B0502020104020203"/>
              <a:cs typeface="Gill Sans" panose="020B0502020104020203"/>
              <a:sym typeface="Gill Sans" panose="020B0502020104020203"/>
            </a:endParaRPr>
          </a:p>
        </p:txBody>
      </p:sp>
      <p:sp>
        <p:nvSpPr>
          <p:cNvPr id="222" name="Google Shape;222;p4"/>
          <p:cNvSpPr/>
          <p:nvPr/>
        </p:nvSpPr>
        <p:spPr>
          <a:xfrm>
            <a:off x="0" y="0"/>
            <a:ext cx="12192000" cy="6874841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endParaRPr sz="14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223" name="Google Shape;223;p4"/>
          <p:cNvSpPr txBox="1"/>
          <p:nvPr>
            <p:ph type="title"/>
          </p:nvPr>
        </p:nvSpPr>
        <p:spPr>
          <a:xfrm>
            <a:off x="638620" y="1024681"/>
            <a:ext cx="3511233" cy="2490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 fontScale="90000"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EFEFE"/>
              </a:buClr>
              <a:buSzPct val="100000"/>
              <a:buFont typeface="Gill Sans" panose="020B0502020104020203"/>
              <a:buNone/>
            </a:pPr>
            <a:r>
              <a:rPr lang="en-US" sz="3600">
                <a:solidFill>
                  <a:schemeClr val="lt1"/>
                </a:solidFill>
              </a:rPr>
              <a:t> </a:t>
            </a:r>
            <a:endParaRPr sz="3600">
              <a:solidFill>
                <a:schemeClr val="lt1"/>
              </a:solidFill>
            </a:endParaRPr>
          </a:p>
        </p:txBody>
      </p:sp>
      <p:sp>
        <p:nvSpPr>
          <p:cNvPr id="224" name="Google Shape;224;p4"/>
          <p:cNvSpPr txBox="1"/>
          <p:nvPr/>
        </p:nvSpPr>
        <p:spPr>
          <a:xfrm>
            <a:off x="-10" y="196428"/>
            <a:ext cx="3189300" cy="107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4572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 panose="020B0604020202020204"/>
              <a:buNone/>
            </a:pPr>
            <a:r>
              <a:rPr lang="en-US" sz="3200" b="1" i="0" u="none" strike="noStrike" cap="none">
                <a:solidFill>
                  <a:schemeClr val="lt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Row</a:t>
            </a:r>
            <a:endParaRPr sz="3200" b="1" i="0" u="none" strike="noStrike" cap="none">
              <a:solidFill>
                <a:schemeClr val="lt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  <a:p>
            <a:pPr marL="4572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 panose="020B0604020202020204"/>
              <a:buNone/>
            </a:pPr>
            <a:endParaRPr sz="3200" b="0" i="0" u="none" strike="noStrike" cap="none">
              <a:solidFill>
                <a:schemeClr val="lt1"/>
              </a:solidFill>
              <a:latin typeface="Gill Sans" panose="020B0502020104020203"/>
              <a:ea typeface="Gill Sans" panose="020B0502020104020203"/>
              <a:cs typeface="Gill Sans" panose="020B0502020104020203"/>
              <a:sym typeface="Gill Sans" panose="020B0502020104020203"/>
            </a:endParaRPr>
          </a:p>
        </p:txBody>
      </p:sp>
      <p:pic>
        <p:nvPicPr>
          <p:cNvPr id="225" name="Google Shape;225;p4"/>
          <p:cNvPicPr preferRelativeResize="0"/>
          <p:nvPr/>
        </p:nvPicPr>
        <p:blipFill rotWithShape="1">
          <a:blip r:embed="rId1"/>
          <a:srcRect/>
          <a:stretch>
            <a:fillRect/>
          </a:stretch>
        </p:blipFill>
        <p:spPr>
          <a:xfrm>
            <a:off x="0" y="5728400"/>
            <a:ext cx="1506125" cy="1129601"/>
          </a:xfrm>
          <a:prstGeom prst="rect">
            <a:avLst/>
          </a:prstGeom>
          <a:noFill/>
          <a:ln>
            <a:noFill/>
          </a:ln>
        </p:spPr>
      </p:pic>
      <p:pic>
        <p:nvPicPr>
          <p:cNvPr id="226" name="Google Shape;226;p4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1784570" y="317548"/>
            <a:ext cx="2905530" cy="6239746"/>
          </a:xfrm>
          <a:prstGeom prst="rect">
            <a:avLst/>
          </a:prstGeom>
          <a:noFill/>
          <a:ln>
            <a:noFill/>
          </a:ln>
        </p:spPr>
      </p:pic>
      <p:pic>
        <p:nvPicPr>
          <p:cNvPr id="227" name="Google Shape;227;p4"/>
          <p:cNvPicPr preferRelativeResize="0"/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4968550" y="345325"/>
            <a:ext cx="6050675" cy="6334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5"/>
          <p:cNvSpPr/>
          <p:nvPr/>
        </p:nvSpPr>
        <p:spPr>
          <a:xfrm>
            <a:off x="446534" y="457200"/>
            <a:ext cx="3703200" cy="95100"/>
          </a:xfrm>
          <a:prstGeom prst="rect">
            <a:avLst/>
          </a:prstGeom>
          <a:solidFill>
            <a:srgbClr val="46535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endParaRPr sz="14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234" name="Google Shape;234;p5"/>
          <p:cNvSpPr/>
          <p:nvPr/>
        </p:nvSpPr>
        <p:spPr>
          <a:xfrm>
            <a:off x="8042147" y="453643"/>
            <a:ext cx="3703200" cy="98700"/>
          </a:xfrm>
          <a:prstGeom prst="rect">
            <a:avLst/>
          </a:prstGeom>
          <a:solidFill>
            <a:srgbClr val="969FA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endParaRPr sz="14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235" name="Google Shape;235;p5"/>
          <p:cNvSpPr/>
          <p:nvPr/>
        </p:nvSpPr>
        <p:spPr>
          <a:xfrm>
            <a:off x="4241830" y="457200"/>
            <a:ext cx="3703200" cy="91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endParaRPr sz="14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236" name="Google Shape;236;p5"/>
          <p:cNvSpPr/>
          <p:nvPr/>
        </p:nvSpPr>
        <p:spPr>
          <a:xfrm>
            <a:off x="446534" y="3085764"/>
            <a:ext cx="11298900" cy="3338100"/>
          </a:xfrm>
          <a:prstGeom prst="rect">
            <a:avLst/>
          </a:prstGeom>
          <a:solidFill>
            <a:srgbClr val="46535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endParaRPr sz="14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237" name="Google Shape;237;p5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 panose="020B0502020104020203"/>
              <a:buNone/>
            </a:pPr>
            <a:endParaRPr sz="1800" b="0" i="0" u="none" strike="noStrike" cap="none">
              <a:solidFill>
                <a:srgbClr val="FFFFFF"/>
              </a:solidFill>
              <a:latin typeface="Gill Sans" panose="020B0502020104020203"/>
              <a:ea typeface="Gill Sans" panose="020B0502020104020203"/>
              <a:cs typeface="Gill Sans" panose="020B0502020104020203"/>
              <a:sym typeface="Gill Sans" panose="020B0502020104020203"/>
            </a:endParaRPr>
          </a:p>
        </p:txBody>
      </p:sp>
      <p:sp>
        <p:nvSpPr>
          <p:cNvPr id="238" name="Google Shape;238;p5"/>
          <p:cNvSpPr/>
          <p:nvPr/>
        </p:nvSpPr>
        <p:spPr>
          <a:xfrm>
            <a:off x="0" y="0"/>
            <a:ext cx="12192000" cy="68748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endParaRPr sz="14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239" name="Google Shape;239;p5"/>
          <p:cNvSpPr txBox="1"/>
          <p:nvPr>
            <p:ph type="title"/>
          </p:nvPr>
        </p:nvSpPr>
        <p:spPr>
          <a:xfrm>
            <a:off x="638620" y="1024681"/>
            <a:ext cx="3511200" cy="24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 fontScale="90000"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EFEFE"/>
              </a:buClr>
              <a:buSzPct val="100000"/>
              <a:buFont typeface="Gill Sans" panose="020B0502020104020203"/>
              <a:buNone/>
            </a:pPr>
            <a:r>
              <a:rPr lang="en-US" sz="3600">
                <a:solidFill>
                  <a:schemeClr val="lt1"/>
                </a:solidFill>
              </a:rPr>
              <a:t> </a:t>
            </a:r>
            <a:endParaRPr sz="3600">
              <a:solidFill>
                <a:schemeClr val="lt1"/>
              </a:solidFill>
            </a:endParaRPr>
          </a:p>
        </p:txBody>
      </p:sp>
      <p:sp>
        <p:nvSpPr>
          <p:cNvPr id="240" name="Google Shape;240;p5"/>
          <p:cNvSpPr txBox="1"/>
          <p:nvPr/>
        </p:nvSpPr>
        <p:spPr>
          <a:xfrm>
            <a:off x="88540" y="556337"/>
            <a:ext cx="5368500" cy="98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 panose="020B0604020202020204"/>
              <a:buNone/>
            </a:pPr>
            <a:endParaRPr sz="4000" b="0" i="0" u="none" strike="noStrike" cap="none">
              <a:solidFill>
                <a:schemeClr val="lt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endParaRPr sz="1800" b="0" i="0" u="none" strike="noStrike" cap="none">
              <a:solidFill>
                <a:schemeClr val="lt1"/>
              </a:solidFill>
              <a:latin typeface="Gill Sans" panose="020B0502020104020203"/>
              <a:ea typeface="Gill Sans" panose="020B0502020104020203"/>
              <a:cs typeface="Gill Sans" panose="020B0502020104020203"/>
              <a:sym typeface="Gill Sans" panose="020B0502020104020203"/>
            </a:endParaRPr>
          </a:p>
        </p:txBody>
      </p:sp>
      <p:sp>
        <p:nvSpPr>
          <p:cNvPr id="241" name="Google Shape;241;p5"/>
          <p:cNvSpPr txBox="1"/>
          <p:nvPr/>
        </p:nvSpPr>
        <p:spPr>
          <a:xfrm>
            <a:off x="88540" y="117928"/>
            <a:ext cx="3189300" cy="206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4572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 panose="020B0604020202020204"/>
              <a:buNone/>
            </a:pPr>
            <a:endParaRPr sz="3200" b="0" i="0" u="none" strike="noStrike" cap="none">
              <a:solidFill>
                <a:schemeClr val="lt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  <a:p>
            <a:pPr marL="4572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 panose="020B0604020202020204"/>
              <a:buNone/>
            </a:pPr>
            <a:r>
              <a:rPr lang="en-US" sz="3200" b="1" i="0" u="none" strike="noStrike" cap="none">
                <a:solidFill>
                  <a:schemeClr val="lt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Column</a:t>
            </a:r>
            <a:endParaRPr sz="3200" b="1" i="0" u="none" strike="noStrike" cap="none">
              <a:solidFill>
                <a:schemeClr val="lt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  <a:p>
            <a:pPr marL="4572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 panose="020B0604020202020204"/>
              <a:buNone/>
            </a:pPr>
            <a:endParaRPr sz="3200" b="0" i="0" u="none" strike="noStrike" cap="none">
              <a:solidFill>
                <a:schemeClr val="lt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 panose="020B0604020202020204"/>
              <a:buNone/>
            </a:pPr>
            <a:endParaRPr sz="3200" b="0" i="0" u="none" strike="noStrike" cap="none">
              <a:solidFill>
                <a:schemeClr val="lt1"/>
              </a:solidFill>
              <a:latin typeface="Gill Sans" panose="020B0502020104020203"/>
              <a:ea typeface="Gill Sans" panose="020B0502020104020203"/>
              <a:cs typeface="Gill Sans" panose="020B0502020104020203"/>
              <a:sym typeface="Gill Sans" panose="020B0502020104020203"/>
            </a:endParaRPr>
          </a:p>
        </p:txBody>
      </p:sp>
      <p:pic>
        <p:nvPicPr>
          <p:cNvPr id="242" name="Google Shape;242;p5"/>
          <p:cNvPicPr preferRelativeResize="0"/>
          <p:nvPr/>
        </p:nvPicPr>
        <p:blipFill rotWithShape="1">
          <a:blip r:embed="rId1"/>
          <a:srcRect/>
          <a:stretch>
            <a:fillRect/>
          </a:stretch>
        </p:blipFill>
        <p:spPr>
          <a:xfrm>
            <a:off x="0" y="5728400"/>
            <a:ext cx="1506125" cy="1129601"/>
          </a:xfrm>
          <a:prstGeom prst="rect">
            <a:avLst/>
          </a:prstGeom>
          <a:noFill/>
          <a:ln>
            <a:noFill/>
          </a:ln>
        </p:spPr>
      </p:pic>
      <p:pic>
        <p:nvPicPr>
          <p:cNvPr id="243" name="Google Shape;243;p5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3108638" y="299603"/>
            <a:ext cx="2886478" cy="6258799"/>
          </a:xfrm>
          <a:prstGeom prst="rect">
            <a:avLst/>
          </a:prstGeom>
          <a:noFill/>
          <a:ln>
            <a:noFill/>
          </a:ln>
        </p:spPr>
      </p:pic>
      <p:pic>
        <p:nvPicPr>
          <p:cNvPr id="244" name="Google Shape;244;p5"/>
          <p:cNvPicPr preferRelativeResize="0"/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6450675" y="117925"/>
            <a:ext cx="5532975" cy="6740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2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6"/>
          <p:cNvSpPr/>
          <p:nvPr/>
        </p:nvSpPr>
        <p:spPr>
          <a:xfrm>
            <a:off x="446534" y="457200"/>
            <a:ext cx="3703200" cy="95100"/>
          </a:xfrm>
          <a:prstGeom prst="rect">
            <a:avLst/>
          </a:prstGeom>
          <a:solidFill>
            <a:srgbClr val="46535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endParaRPr sz="14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251" name="Google Shape;251;p6"/>
          <p:cNvSpPr/>
          <p:nvPr/>
        </p:nvSpPr>
        <p:spPr>
          <a:xfrm>
            <a:off x="8042147" y="453643"/>
            <a:ext cx="3703200" cy="98700"/>
          </a:xfrm>
          <a:prstGeom prst="rect">
            <a:avLst/>
          </a:prstGeom>
          <a:solidFill>
            <a:srgbClr val="969FA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endParaRPr sz="14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252" name="Google Shape;252;p6"/>
          <p:cNvSpPr/>
          <p:nvPr/>
        </p:nvSpPr>
        <p:spPr>
          <a:xfrm>
            <a:off x="4241830" y="457200"/>
            <a:ext cx="3703200" cy="91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endParaRPr sz="14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253" name="Google Shape;253;p6"/>
          <p:cNvSpPr/>
          <p:nvPr/>
        </p:nvSpPr>
        <p:spPr>
          <a:xfrm>
            <a:off x="446534" y="3085764"/>
            <a:ext cx="11298900" cy="3338100"/>
          </a:xfrm>
          <a:prstGeom prst="rect">
            <a:avLst/>
          </a:prstGeom>
          <a:solidFill>
            <a:srgbClr val="46535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endParaRPr sz="14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254" name="Google Shape;254;p6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 panose="020B0502020104020203"/>
              <a:buNone/>
            </a:pPr>
            <a:endParaRPr sz="1800" b="0" i="0" u="none" strike="noStrike" cap="none">
              <a:solidFill>
                <a:srgbClr val="FFFFFF"/>
              </a:solidFill>
              <a:latin typeface="Gill Sans" panose="020B0502020104020203"/>
              <a:ea typeface="Gill Sans" panose="020B0502020104020203"/>
              <a:cs typeface="Gill Sans" panose="020B0502020104020203"/>
              <a:sym typeface="Gill Sans" panose="020B0502020104020203"/>
            </a:endParaRPr>
          </a:p>
        </p:txBody>
      </p:sp>
      <p:sp>
        <p:nvSpPr>
          <p:cNvPr id="255" name="Google Shape;255;p6"/>
          <p:cNvSpPr/>
          <p:nvPr/>
        </p:nvSpPr>
        <p:spPr>
          <a:xfrm>
            <a:off x="0" y="0"/>
            <a:ext cx="12192000" cy="68748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endParaRPr sz="14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256" name="Google Shape;256;p6"/>
          <p:cNvSpPr txBox="1"/>
          <p:nvPr>
            <p:ph type="title"/>
          </p:nvPr>
        </p:nvSpPr>
        <p:spPr>
          <a:xfrm>
            <a:off x="638620" y="1024681"/>
            <a:ext cx="3511200" cy="24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 fontScale="90000"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EFEFE"/>
              </a:buClr>
              <a:buSzPct val="100000"/>
              <a:buFont typeface="Gill Sans" panose="020B0502020104020203"/>
              <a:buNone/>
            </a:pPr>
            <a:r>
              <a:rPr lang="en-US" sz="3600">
                <a:solidFill>
                  <a:schemeClr val="lt1"/>
                </a:solidFill>
              </a:rPr>
              <a:t> </a:t>
            </a:r>
            <a:endParaRPr sz="3600">
              <a:solidFill>
                <a:schemeClr val="lt1"/>
              </a:solidFill>
            </a:endParaRPr>
          </a:p>
        </p:txBody>
      </p:sp>
      <p:sp>
        <p:nvSpPr>
          <p:cNvPr id="257" name="Google Shape;257;p6"/>
          <p:cNvSpPr txBox="1"/>
          <p:nvPr/>
        </p:nvSpPr>
        <p:spPr>
          <a:xfrm>
            <a:off x="-10" y="117928"/>
            <a:ext cx="3189300" cy="206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4572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 panose="020B0604020202020204"/>
              <a:buNone/>
            </a:pPr>
            <a:endParaRPr sz="3200" b="0" i="0" u="none" strike="noStrike" cap="none">
              <a:solidFill>
                <a:schemeClr val="lt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  <a:p>
            <a:pPr marL="4572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 panose="020B0604020202020204"/>
              <a:buNone/>
            </a:pPr>
            <a:r>
              <a:rPr lang="en-US" sz="3200" b="1" i="0" u="none" strike="noStrike" cap="none">
                <a:solidFill>
                  <a:schemeClr val="lt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Stack</a:t>
            </a:r>
            <a:endParaRPr sz="3200" b="1" i="0" u="none" strike="noStrike" cap="none">
              <a:solidFill>
                <a:schemeClr val="lt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  <a:p>
            <a:pPr marL="4572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 panose="020B0604020202020204"/>
              <a:buNone/>
            </a:pPr>
            <a:endParaRPr sz="3200" b="0" i="0" u="none" strike="noStrike" cap="none">
              <a:solidFill>
                <a:schemeClr val="lt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 panose="020B0604020202020204"/>
              <a:buNone/>
            </a:pPr>
            <a:endParaRPr sz="3200" b="0" i="0" u="none" strike="noStrike" cap="none">
              <a:solidFill>
                <a:schemeClr val="lt1"/>
              </a:solidFill>
              <a:latin typeface="Gill Sans" panose="020B0502020104020203"/>
              <a:ea typeface="Gill Sans" panose="020B0502020104020203"/>
              <a:cs typeface="Gill Sans" panose="020B0502020104020203"/>
              <a:sym typeface="Gill Sans" panose="020B0502020104020203"/>
            </a:endParaRPr>
          </a:p>
        </p:txBody>
      </p:sp>
      <p:pic>
        <p:nvPicPr>
          <p:cNvPr id="258" name="Google Shape;258;p6"/>
          <p:cNvPicPr preferRelativeResize="0"/>
          <p:nvPr/>
        </p:nvPicPr>
        <p:blipFill rotWithShape="1">
          <a:blip r:embed="rId1"/>
          <a:srcRect/>
          <a:stretch>
            <a:fillRect/>
          </a:stretch>
        </p:blipFill>
        <p:spPr>
          <a:xfrm>
            <a:off x="0" y="5728400"/>
            <a:ext cx="1506125" cy="1129601"/>
          </a:xfrm>
          <a:prstGeom prst="rect">
            <a:avLst/>
          </a:prstGeom>
          <a:noFill/>
          <a:ln>
            <a:noFill/>
          </a:ln>
        </p:spPr>
      </p:pic>
      <p:pic>
        <p:nvPicPr>
          <p:cNvPr id="259" name="Google Shape;259;p6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2418243" y="298477"/>
            <a:ext cx="2915057" cy="6277851"/>
          </a:xfrm>
          <a:prstGeom prst="rect">
            <a:avLst/>
          </a:prstGeom>
          <a:noFill/>
          <a:ln>
            <a:noFill/>
          </a:ln>
        </p:spPr>
      </p:pic>
      <p:pic>
        <p:nvPicPr>
          <p:cNvPr id="260" name="Google Shape;260;p6"/>
          <p:cNvPicPr preferRelativeResize="0"/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6245425" y="234863"/>
            <a:ext cx="4648800" cy="6405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p7"/>
          <p:cNvSpPr/>
          <p:nvPr/>
        </p:nvSpPr>
        <p:spPr>
          <a:xfrm>
            <a:off x="446534" y="457200"/>
            <a:ext cx="3703200" cy="95100"/>
          </a:xfrm>
          <a:prstGeom prst="rect">
            <a:avLst/>
          </a:prstGeom>
          <a:solidFill>
            <a:srgbClr val="46535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endParaRPr sz="14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267" name="Google Shape;267;p7"/>
          <p:cNvSpPr/>
          <p:nvPr/>
        </p:nvSpPr>
        <p:spPr>
          <a:xfrm>
            <a:off x="8042147" y="453643"/>
            <a:ext cx="3703200" cy="98700"/>
          </a:xfrm>
          <a:prstGeom prst="rect">
            <a:avLst/>
          </a:prstGeom>
          <a:solidFill>
            <a:srgbClr val="969FA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endParaRPr sz="14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268" name="Google Shape;268;p7"/>
          <p:cNvSpPr/>
          <p:nvPr/>
        </p:nvSpPr>
        <p:spPr>
          <a:xfrm>
            <a:off x="4241830" y="457200"/>
            <a:ext cx="3703200" cy="91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endParaRPr sz="14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269" name="Google Shape;269;p7"/>
          <p:cNvSpPr/>
          <p:nvPr/>
        </p:nvSpPr>
        <p:spPr>
          <a:xfrm>
            <a:off x="446534" y="3085764"/>
            <a:ext cx="11298900" cy="3338100"/>
          </a:xfrm>
          <a:prstGeom prst="rect">
            <a:avLst/>
          </a:prstGeom>
          <a:solidFill>
            <a:srgbClr val="46535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endParaRPr sz="14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270" name="Google Shape;270;p7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 panose="020B0502020104020203"/>
              <a:buNone/>
            </a:pPr>
            <a:endParaRPr sz="1800" b="0" i="0" u="none" strike="noStrike" cap="none">
              <a:solidFill>
                <a:srgbClr val="FFFFFF"/>
              </a:solidFill>
              <a:latin typeface="Gill Sans" panose="020B0502020104020203"/>
              <a:ea typeface="Gill Sans" panose="020B0502020104020203"/>
              <a:cs typeface="Gill Sans" panose="020B0502020104020203"/>
              <a:sym typeface="Gill Sans" panose="020B0502020104020203"/>
            </a:endParaRPr>
          </a:p>
        </p:txBody>
      </p:sp>
      <p:sp>
        <p:nvSpPr>
          <p:cNvPr id="271" name="Google Shape;271;p7"/>
          <p:cNvSpPr/>
          <p:nvPr/>
        </p:nvSpPr>
        <p:spPr>
          <a:xfrm>
            <a:off x="0" y="0"/>
            <a:ext cx="12192000" cy="68748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endParaRPr sz="14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272" name="Google Shape;272;p7"/>
          <p:cNvSpPr txBox="1"/>
          <p:nvPr>
            <p:ph type="title"/>
          </p:nvPr>
        </p:nvSpPr>
        <p:spPr>
          <a:xfrm>
            <a:off x="638620" y="1024681"/>
            <a:ext cx="3511200" cy="24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 fontScale="90000"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EFEFE"/>
              </a:buClr>
              <a:buSzPct val="100000"/>
              <a:buFont typeface="Gill Sans" panose="020B0502020104020203"/>
              <a:buNone/>
            </a:pPr>
            <a:r>
              <a:rPr lang="en-US" sz="3600">
                <a:solidFill>
                  <a:schemeClr val="lt1"/>
                </a:solidFill>
              </a:rPr>
              <a:t> </a:t>
            </a:r>
            <a:endParaRPr sz="3600">
              <a:solidFill>
                <a:schemeClr val="lt1"/>
              </a:solidFill>
            </a:endParaRPr>
          </a:p>
        </p:txBody>
      </p:sp>
      <p:sp>
        <p:nvSpPr>
          <p:cNvPr id="273" name="Google Shape;273;p7"/>
          <p:cNvSpPr txBox="1"/>
          <p:nvPr/>
        </p:nvSpPr>
        <p:spPr>
          <a:xfrm>
            <a:off x="-10" y="3"/>
            <a:ext cx="3189300" cy="206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4572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 panose="020B0604020202020204"/>
              <a:buNone/>
            </a:pPr>
            <a:endParaRPr sz="3200" b="0" i="0" u="none" strike="noStrike" cap="none">
              <a:solidFill>
                <a:schemeClr val="lt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  <a:p>
            <a:pPr marL="4572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 panose="020B0604020202020204"/>
              <a:buNone/>
            </a:pPr>
            <a:r>
              <a:rPr lang="en-US" sz="3200" b="1" i="0" u="none" strike="noStrike" cap="none">
                <a:solidFill>
                  <a:schemeClr val="lt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Grid</a:t>
            </a:r>
            <a:endParaRPr sz="3200" b="1" i="0" u="none" strike="noStrike" cap="none">
              <a:solidFill>
                <a:schemeClr val="lt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  <a:p>
            <a:pPr marL="4572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 panose="020B0604020202020204"/>
              <a:buNone/>
            </a:pPr>
            <a:endParaRPr sz="3200" b="0" i="0" u="none" strike="noStrike" cap="none">
              <a:solidFill>
                <a:schemeClr val="lt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 panose="020B0604020202020204"/>
              <a:buNone/>
            </a:pPr>
            <a:endParaRPr sz="3200" b="0" i="0" u="none" strike="noStrike" cap="none">
              <a:solidFill>
                <a:schemeClr val="lt1"/>
              </a:solidFill>
              <a:latin typeface="Gill Sans" panose="020B0502020104020203"/>
              <a:ea typeface="Gill Sans" panose="020B0502020104020203"/>
              <a:cs typeface="Gill Sans" panose="020B0502020104020203"/>
              <a:sym typeface="Gill Sans" panose="020B0502020104020203"/>
            </a:endParaRPr>
          </a:p>
        </p:txBody>
      </p:sp>
      <p:pic>
        <p:nvPicPr>
          <p:cNvPr id="274" name="Google Shape;274;p7"/>
          <p:cNvPicPr preferRelativeResize="0"/>
          <p:nvPr/>
        </p:nvPicPr>
        <p:blipFill rotWithShape="1">
          <a:blip r:embed="rId1"/>
          <a:srcRect/>
          <a:stretch>
            <a:fillRect/>
          </a:stretch>
        </p:blipFill>
        <p:spPr>
          <a:xfrm>
            <a:off x="0" y="5728400"/>
            <a:ext cx="1506125" cy="1129601"/>
          </a:xfrm>
          <a:prstGeom prst="rect">
            <a:avLst/>
          </a:prstGeom>
          <a:noFill/>
          <a:ln>
            <a:noFill/>
          </a:ln>
        </p:spPr>
      </p:pic>
      <p:pic>
        <p:nvPicPr>
          <p:cNvPr id="275" name="Google Shape;275;p7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2336222" y="318655"/>
            <a:ext cx="2838846" cy="6220693"/>
          </a:xfrm>
          <a:prstGeom prst="rect">
            <a:avLst/>
          </a:prstGeom>
          <a:noFill/>
          <a:ln>
            <a:noFill/>
          </a:ln>
        </p:spPr>
      </p:pic>
      <p:pic>
        <p:nvPicPr>
          <p:cNvPr id="276" name="Google Shape;276;p7"/>
          <p:cNvPicPr preferRelativeResize="0"/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5419125" y="552300"/>
            <a:ext cx="6326300" cy="5485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p8"/>
          <p:cNvSpPr/>
          <p:nvPr/>
        </p:nvSpPr>
        <p:spPr>
          <a:xfrm>
            <a:off x="446534" y="457200"/>
            <a:ext cx="3703200" cy="95100"/>
          </a:xfrm>
          <a:prstGeom prst="rect">
            <a:avLst/>
          </a:prstGeom>
          <a:solidFill>
            <a:srgbClr val="46535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endParaRPr sz="14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283" name="Google Shape;283;p8"/>
          <p:cNvSpPr/>
          <p:nvPr/>
        </p:nvSpPr>
        <p:spPr>
          <a:xfrm>
            <a:off x="8042147" y="453643"/>
            <a:ext cx="3703200" cy="98700"/>
          </a:xfrm>
          <a:prstGeom prst="rect">
            <a:avLst/>
          </a:prstGeom>
          <a:solidFill>
            <a:srgbClr val="969FA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endParaRPr sz="14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284" name="Google Shape;284;p8"/>
          <p:cNvSpPr/>
          <p:nvPr/>
        </p:nvSpPr>
        <p:spPr>
          <a:xfrm>
            <a:off x="4241830" y="457200"/>
            <a:ext cx="3703200" cy="91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endParaRPr sz="14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285" name="Google Shape;285;p8"/>
          <p:cNvSpPr/>
          <p:nvPr/>
        </p:nvSpPr>
        <p:spPr>
          <a:xfrm>
            <a:off x="446534" y="3085764"/>
            <a:ext cx="11298900" cy="3338100"/>
          </a:xfrm>
          <a:prstGeom prst="rect">
            <a:avLst/>
          </a:prstGeom>
          <a:solidFill>
            <a:srgbClr val="46535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endParaRPr sz="14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286" name="Google Shape;286;p8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 panose="020B0502020104020203"/>
              <a:buNone/>
            </a:pPr>
            <a:endParaRPr sz="1800" b="0" i="0" u="none" strike="noStrike" cap="none">
              <a:solidFill>
                <a:srgbClr val="FFFFFF"/>
              </a:solidFill>
              <a:latin typeface="Gill Sans" panose="020B0502020104020203"/>
              <a:ea typeface="Gill Sans" panose="020B0502020104020203"/>
              <a:cs typeface="Gill Sans" panose="020B0502020104020203"/>
              <a:sym typeface="Gill Sans" panose="020B0502020104020203"/>
            </a:endParaRPr>
          </a:p>
        </p:txBody>
      </p:sp>
      <p:sp>
        <p:nvSpPr>
          <p:cNvPr id="287" name="Google Shape;287;p8"/>
          <p:cNvSpPr/>
          <p:nvPr/>
        </p:nvSpPr>
        <p:spPr>
          <a:xfrm>
            <a:off x="0" y="0"/>
            <a:ext cx="12192000" cy="68748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endParaRPr sz="14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288" name="Google Shape;288;p8"/>
          <p:cNvSpPr txBox="1"/>
          <p:nvPr>
            <p:ph type="title"/>
          </p:nvPr>
        </p:nvSpPr>
        <p:spPr>
          <a:xfrm>
            <a:off x="638620" y="1024681"/>
            <a:ext cx="3511200" cy="24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 fontScale="90000"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EFEFE"/>
              </a:buClr>
              <a:buSzPct val="100000"/>
              <a:buFont typeface="Gill Sans" panose="020B0502020104020203"/>
              <a:buNone/>
            </a:pPr>
            <a:r>
              <a:rPr lang="en-US" sz="3600">
                <a:solidFill>
                  <a:schemeClr val="lt1"/>
                </a:solidFill>
              </a:rPr>
              <a:t> </a:t>
            </a:r>
            <a:endParaRPr sz="3600">
              <a:solidFill>
                <a:schemeClr val="lt1"/>
              </a:solidFill>
            </a:endParaRPr>
          </a:p>
        </p:txBody>
      </p:sp>
      <p:sp>
        <p:nvSpPr>
          <p:cNvPr id="289" name="Google Shape;289;p8"/>
          <p:cNvSpPr txBox="1"/>
          <p:nvPr/>
        </p:nvSpPr>
        <p:spPr>
          <a:xfrm>
            <a:off x="-148700" y="-148675"/>
            <a:ext cx="5253600" cy="156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 panose="020B0604020202020204"/>
              <a:buNone/>
            </a:pPr>
            <a:endParaRPr sz="3200" b="0" i="0" u="none" strike="noStrike" cap="none">
              <a:solidFill>
                <a:schemeClr val="lt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  <a:p>
            <a:pPr marL="4572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 panose="020B0604020202020204"/>
              <a:buNone/>
            </a:pPr>
            <a:r>
              <a:rPr lang="en-US" sz="3200" b="1" i="0" u="none" strike="noStrike" cap="none">
                <a:solidFill>
                  <a:schemeClr val="lt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Padding and Margin</a:t>
            </a:r>
            <a:endParaRPr sz="3200" b="1" i="0" u="none" strike="noStrike" cap="none">
              <a:solidFill>
                <a:schemeClr val="lt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 panose="020B0604020202020204"/>
              <a:buNone/>
            </a:pPr>
            <a:endParaRPr sz="3200" b="0" i="0" u="none" strike="noStrike" cap="none">
              <a:solidFill>
                <a:schemeClr val="lt1"/>
              </a:solidFill>
              <a:latin typeface="Gill Sans" panose="020B0502020104020203"/>
              <a:ea typeface="Gill Sans" panose="020B0502020104020203"/>
              <a:cs typeface="Gill Sans" panose="020B0502020104020203"/>
              <a:sym typeface="Gill Sans" panose="020B0502020104020203"/>
            </a:endParaRPr>
          </a:p>
        </p:txBody>
      </p:sp>
      <p:pic>
        <p:nvPicPr>
          <p:cNvPr id="290" name="Google Shape;290;p8"/>
          <p:cNvPicPr preferRelativeResize="0"/>
          <p:nvPr/>
        </p:nvPicPr>
        <p:blipFill rotWithShape="1">
          <a:blip r:embed="rId1"/>
          <a:srcRect/>
          <a:stretch>
            <a:fillRect/>
          </a:stretch>
        </p:blipFill>
        <p:spPr>
          <a:xfrm>
            <a:off x="0" y="5728400"/>
            <a:ext cx="1506125" cy="1129601"/>
          </a:xfrm>
          <a:prstGeom prst="rect">
            <a:avLst/>
          </a:prstGeom>
          <a:noFill/>
          <a:ln>
            <a:noFill/>
          </a:ln>
        </p:spPr>
      </p:pic>
      <p:pic>
        <p:nvPicPr>
          <p:cNvPr id="291" name="Google Shape;291;p8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2990176" y="1024675"/>
            <a:ext cx="2586100" cy="5748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92" name="Google Shape;292;p8"/>
          <p:cNvPicPr preferRelativeResize="0"/>
          <p:nvPr/>
        </p:nvPicPr>
        <p:blipFill>
          <a:blip r:embed="rId3"/>
          <a:stretch>
            <a:fillRect/>
          </a:stretch>
        </p:blipFill>
        <p:spPr>
          <a:xfrm>
            <a:off x="5690360" y="2150585"/>
            <a:ext cx="5901898" cy="3338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93" name="Google Shape;293;p8"/>
          <p:cNvPicPr preferRelativeResize="0"/>
          <p:nvPr/>
        </p:nvPicPr>
        <p:blipFill>
          <a:blip r:embed="rId4"/>
          <a:stretch>
            <a:fillRect/>
          </a:stretch>
        </p:blipFill>
        <p:spPr>
          <a:xfrm>
            <a:off x="3075376" y="2717504"/>
            <a:ext cx="2435417" cy="207694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297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p9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endParaRPr sz="1800" b="0" i="0" u="none" strike="noStrike" cap="none">
              <a:solidFill>
                <a:schemeClr val="lt1"/>
              </a:solidFill>
              <a:latin typeface="Gill Sans" panose="020B0502020104020203"/>
              <a:ea typeface="Gill Sans" panose="020B0502020104020203"/>
              <a:cs typeface="Gill Sans" panose="020B0502020104020203"/>
              <a:sym typeface="Gill Sans" panose="020B0502020104020203"/>
            </a:endParaRPr>
          </a:p>
        </p:txBody>
      </p:sp>
      <p:pic>
        <p:nvPicPr>
          <p:cNvPr id="299" name="Google Shape;299;p9" descr="A person using a computer&#10;&#10;Description automatically generated"/>
          <p:cNvPicPr preferRelativeResize="0"/>
          <p:nvPr/>
        </p:nvPicPr>
        <p:blipFill rotWithShape="1">
          <a:blip r:embed="rId1">
            <a:alphaModFix amt="40000"/>
          </a:blip>
          <a:srcRect t="6504" b="9222"/>
          <a:stretch>
            <a:fillRect/>
          </a:stretch>
        </p:blipFill>
        <p:spPr>
          <a:xfrm>
            <a:off x="7" y="4"/>
            <a:ext cx="12191981" cy="6857988"/>
          </a:xfrm>
          <a:prstGeom prst="rect">
            <a:avLst/>
          </a:prstGeom>
          <a:noFill/>
          <a:ln>
            <a:noFill/>
          </a:ln>
        </p:spPr>
      </p:pic>
      <p:sp>
        <p:nvSpPr>
          <p:cNvPr id="300" name="Google Shape;300;p9"/>
          <p:cNvSpPr txBox="1"/>
          <p:nvPr/>
        </p:nvSpPr>
        <p:spPr>
          <a:xfrm>
            <a:off x="879513" y="730566"/>
            <a:ext cx="2927400" cy="81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Arial" panose="020B0604020202020204"/>
              <a:buNone/>
            </a:pPr>
            <a:r>
              <a:rPr lang="en-US" sz="2900" b="1" i="0" u="none" strike="noStrike" cap="none">
                <a:solidFill>
                  <a:schemeClr val="lt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UI Components</a:t>
            </a:r>
            <a:endParaRPr sz="2900" b="1" i="0" u="none" strike="noStrike" cap="none">
              <a:solidFill>
                <a:schemeClr val="lt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endParaRPr sz="1800" b="0" i="0" u="none" strike="noStrike" cap="none">
              <a:solidFill>
                <a:schemeClr val="lt1"/>
              </a:solidFill>
              <a:latin typeface="Gill Sans" panose="020B0502020104020203"/>
              <a:ea typeface="Gill Sans" panose="020B0502020104020203"/>
              <a:cs typeface="Gill Sans" panose="020B0502020104020203"/>
              <a:sym typeface="Gill Sans" panose="020B0502020104020203"/>
            </a:endParaRPr>
          </a:p>
        </p:txBody>
      </p:sp>
      <p:sp>
        <p:nvSpPr>
          <p:cNvPr id="301" name="Google Shape;301;p9"/>
          <p:cNvSpPr txBox="1"/>
          <p:nvPr/>
        </p:nvSpPr>
        <p:spPr>
          <a:xfrm>
            <a:off x="6267651" y="187700"/>
            <a:ext cx="4971300" cy="75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Arial" panose="020B0604020202020204"/>
              <a:buNone/>
            </a:pPr>
            <a:r>
              <a:rPr lang="en-US" sz="2500" b="1" i="0" u="none" strike="noStrike" cap="none">
                <a:solidFill>
                  <a:schemeClr val="lt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Common UI Components:</a:t>
            </a:r>
            <a:endParaRPr sz="2500" b="1" i="0" u="none" strike="noStrike" cap="none">
              <a:solidFill>
                <a:schemeClr val="lt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endParaRPr sz="1800" b="0" i="0" u="none" strike="noStrike" cap="none">
              <a:solidFill>
                <a:schemeClr val="lt1"/>
              </a:solidFill>
              <a:latin typeface="Gill Sans" panose="020B0502020104020203"/>
              <a:ea typeface="Gill Sans" panose="020B0502020104020203"/>
              <a:cs typeface="Gill Sans" panose="020B0502020104020203"/>
              <a:sym typeface="Gill Sans" panose="020B0502020104020203"/>
            </a:endParaRPr>
          </a:p>
        </p:txBody>
      </p:sp>
      <p:sp>
        <p:nvSpPr>
          <p:cNvPr id="302" name="Google Shape;302;p9"/>
          <p:cNvSpPr txBox="1"/>
          <p:nvPr/>
        </p:nvSpPr>
        <p:spPr>
          <a:xfrm>
            <a:off x="5841599" y="941900"/>
            <a:ext cx="6350400" cy="541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Arial" panose="020B0604020202020204"/>
              <a:buChar char="•"/>
            </a:pPr>
            <a:r>
              <a:rPr lang="en-US" sz="2200" b="0" i="0" u="none" strike="noStrike" cap="none">
                <a:solidFill>
                  <a:schemeClr val="lt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rPr>
              <a:t>Text: </a:t>
            </a:r>
            <a:endParaRPr sz="2200" b="0" i="0" u="none" strike="noStrike" cap="none">
              <a:solidFill>
                <a:schemeClr val="lt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  <a:p>
            <a:pPr marL="4572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 panose="020B0604020202020204"/>
              <a:buNone/>
            </a:pPr>
            <a:r>
              <a:rPr lang="en-US" sz="2200" b="0" i="0" u="none" strike="noStrike" cap="none">
                <a:solidFill>
                  <a:schemeClr val="lt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rPr>
              <a:t>Display textual content with various styles and formatting options.</a:t>
            </a:r>
            <a:endParaRPr sz="2200" b="0" i="0" u="none" strike="noStrike" cap="none">
              <a:solidFill>
                <a:schemeClr val="lt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  <a:p>
            <a:pPr marL="285750" marR="0" lvl="0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 panose="020B0604020202020204"/>
              <a:buNone/>
            </a:pPr>
            <a:endParaRPr sz="2200" b="0" i="0" u="none" strike="noStrike" cap="none">
              <a:solidFill>
                <a:schemeClr val="lt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Arial" panose="020B0604020202020204"/>
              <a:buChar char="•"/>
            </a:pPr>
            <a:r>
              <a:rPr lang="en-US" sz="2200" b="0" i="0" u="none" strike="noStrike" cap="none">
                <a:solidFill>
                  <a:schemeClr val="lt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rPr>
              <a:t>Image: </a:t>
            </a:r>
            <a:endParaRPr sz="2200" b="0" i="0" u="none" strike="noStrike" cap="none">
              <a:solidFill>
                <a:schemeClr val="lt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  <a:p>
            <a:pPr marL="4572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 panose="020B0604020202020204"/>
              <a:buNone/>
            </a:pPr>
            <a:r>
              <a:rPr lang="en-US" sz="2200" b="0" i="0" u="none" strike="noStrike" cap="none">
                <a:solidFill>
                  <a:schemeClr val="lt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rPr>
              <a:t>Display images and other visual assets.</a:t>
            </a:r>
            <a:endParaRPr sz="2200" b="0" i="0" u="none" strike="noStrike" cap="none">
              <a:solidFill>
                <a:schemeClr val="lt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  <a:p>
            <a:pPr marL="285750" marR="0" lvl="0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 panose="020B0604020202020204"/>
              <a:buNone/>
            </a:pPr>
            <a:endParaRPr sz="2200" b="0" i="0" u="none" strike="noStrike" cap="none">
              <a:solidFill>
                <a:schemeClr val="lt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Arial" panose="020B0604020202020204"/>
              <a:buChar char="•"/>
            </a:pPr>
            <a:r>
              <a:rPr lang="en-US" sz="2200" b="0" i="0" u="none" strike="noStrike" cap="none">
                <a:solidFill>
                  <a:schemeClr val="lt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rPr>
              <a:t>Button: </a:t>
            </a:r>
            <a:endParaRPr sz="2200" b="0" i="0" u="none" strike="noStrike" cap="none">
              <a:solidFill>
                <a:schemeClr val="lt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  <a:p>
            <a:pPr marL="4572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 panose="020B0604020202020204"/>
              <a:buNone/>
            </a:pPr>
            <a:r>
              <a:rPr lang="en-US" sz="2200" b="0" i="0" u="none" strike="noStrike" cap="none">
                <a:solidFill>
                  <a:schemeClr val="lt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rPr>
              <a:t>Trigger actions and events when clicked or tapped.</a:t>
            </a:r>
            <a:endParaRPr sz="2200" b="0" i="0" u="none" strike="noStrike" cap="none">
              <a:solidFill>
                <a:schemeClr val="lt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  <a:p>
            <a:pPr marL="4572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 panose="020B0604020202020204"/>
              <a:buNone/>
            </a:pPr>
            <a:endParaRPr sz="2200" b="0" i="0" u="none" strike="noStrike" cap="none">
              <a:solidFill>
                <a:schemeClr val="lt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Arial" panose="020B0604020202020204"/>
              <a:buChar char="•"/>
            </a:pPr>
            <a:r>
              <a:rPr lang="en-US" sz="2200" b="0" i="0" u="none" strike="noStrike" cap="none">
                <a:solidFill>
                  <a:schemeClr val="lt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rPr>
              <a:t>Input Fields: </a:t>
            </a:r>
            <a:endParaRPr sz="2200" b="0" i="0" u="none" strike="noStrike" cap="none">
              <a:solidFill>
                <a:schemeClr val="lt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  <a:p>
            <a:pPr marL="4572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 panose="020B0604020202020204"/>
              <a:buNone/>
            </a:pPr>
            <a:r>
              <a:rPr lang="en-US" sz="2200" b="0" i="0" u="none" strike="noStrike" cap="none">
                <a:solidFill>
                  <a:schemeClr val="lt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rPr>
              <a:t>Allow users to enter text, numbers, or other data.</a:t>
            </a:r>
            <a:endParaRPr sz="2200" b="0" i="0" u="none" strike="noStrike" cap="none">
              <a:solidFill>
                <a:schemeClr val="lt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  <a:p>
            <a:pPr marL="285750" marR="0" lvl="0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 panose="020B0604020202020204"/>
              <a:buNone/>
            </a:pPr>
            <a:endParaRPr sz="2200" b="0" i="0" u="none" strike="noStrike" cap="none">
              <a:solidFill>
                <a:schemeClr val="lt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Arial" panose="020B0604020202020204"/>
              <a:buChar char="•"/>
            </a:pPr>
            <a:r>
              <a:rPr lang="en-US" sz="2200" b="0" i="0" u="none" strike="noStrike" cap="none">
                <a:solidFill>
                  <a:schemeClr val="lt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rPr>
              <a:t>Icons: Represent concepts and actions visually.</a:t>
            </a:r>
            <a:endParaRPr sz="2200" b="0" i="0" u="none" strike="noStrike" cap="none">
              <a:solidFill>
                <a:schemeClr val="lt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endParaRPr sz="1600" b="0" i="0" u="none" strike="noStrike" cap="none">
              <a:solidFill>
                <a:schemeClr val="lt1"/>
              </a:solidFill>
              <a:latin typeface="Gill Sans" panose="020B0502020104020203"/>
              <a:ea typeface="Gill Sans" panose="020B0502020104020203"/>
              <a:cs typeface="Gill Sans" panose="020B0502020104020203"/>
              <a:sym typeface="Gill Sans" panose="020B0502020104020203"/>
            </a:endParaRPr>
          </a:p>
        </p:txBody>
      </p:sp>
      <p:sp>
        <p:nvSpPr>
          <p:cNvPr id="303" name="Google Shape;303;p9"/>
          <p:cNvSpPr/>
          <p:nvPr/>
        </p:nvSpPr>
        <p:spPr>
          <a:xfrm>
            <a:off x="379127" y="1728749"/>
            <a:ext cx="5286300" cy="2482500"/>
          </a:xfrm>
          <a:prstGeom prst="roundRect">
            <a:avLst>
              <a:gd name="adj" fmla="val 16667"/>
            </a:avLst>
          </a:prstGeom>
          <a:gradFill>
            <a:gsLst>
              <a:gs pos="0">
                <a:srgbClr val="648796"/>
              </a:gs>
              <a:gs pos="84000">
                <a:srgbClr val="45626E"/>
              </a:gs>
              <a:gs pos="100000">
                <a:srgbClr val="45626E"/>
              </a:gs>
            </a:gsLst>
            <a:lin ang="5400000" scaled="0"/>
          </a:gradFill>
          <a:ln>
            <a:noFill/>
          </a:ln>
          <a:effectLst>
            <a:outerShdw blurRad="88900" dist="38100" dir="5040000" rotWithShape="0">
              <a:srgbClr val="000000">
                <a:alpha val="6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endParaRPr sz="1800" b="0" i="0" u="none" strike="noStrike" cap="none">
              <a:solidFill>
                <a:schemeClr val="lt1"/>
              </a:solidFill>
              <a:latin typeface="Gill Sans" panose="020B0502020104020203"/>
              <a:ea typeface="Gill Sans" panose="020B0502020104020203"/>
              <a:cs typeface="Gill Sans" panose="020B0502020104020203"/>
              <a:sym typeface="Gill Sans" panose="020B0502020104020203"/>
            </a:endParaRPr>
          </a:p>
        </p:txBody>
      </p:sp>
      <p:sp>
        <p:nvSpPr>
          <p:cNvPr id="304" name="Google Shape;304;p9"/>
          <p:cNvSpPr txBox="1"/>
          <p:nvPr/>
        </p:nvSpPr>
        <p:spPr>
          <a:xfrm>
            <a:off x="536625" y="1994850"/>
            <a:ext cx="4971300" cy="22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r>
              <a:rPr lang="en-US" sz="2400" b="0" i="0" u="none" strike="noStrike" cap="none">
                <a:solidFill>
                  <a:schemeClr val="lt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rPr>
              <a:t>Interactive Elements: UI components are the interactive elements of your app that allow users to interact with it. These components include buttons, text fields, sliders, and more.</a:t>
            </a:r>
            <a:endParaRPr sz="2400" b="0" i="0" u="none" strike="noStrike" cap="none">
              <a:solidFill>
                <a:schemeClr val="lt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endParaRPr sz="1800" b="0" i="0" u="none" strike="noStrike" cap="none">
              <a:solidFill>
                <a:schemeClr val="lt1"/>
              </a:solidFill>
              <a:latin typeface="Gill Sans" panose="020B0502020104020203"/>
              <a:ea typeface="Gill Sans" panose="020B0502020104020203"/>
              <a:cs typeface="Gill Sans" panose="020B0502020104020203"/>
              <a:sym typeface="Gill Sans" panose="020B0502020104020203"/>
            </a:endParaRPr>
          </a:p>
        </p:txBody>
      </p:sp>
      <p:sp>
        <p:nvSpPr>
          <p:cNvPr id="305" name="Google Shape;305;p9"/>
          <p:cNvSpPr txBox="1"/>
          <p:nvPr>
            <p:ph type="body" idx="1"/>
          </p:nvPr>
        </p:nvSpPr>
        <p:spPr>
          <a:xfrm>
            <a:off x="11549698" y="2330132"/>
            <a:ext cx="61109" cy="498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 fontScale="25000" lnSpcReduction="20000"/>
          </a:bodyPr>
          <a:lstStyle/>
          <a:p>
            <a:pPr marL="305435" lvl="0" indent="-30543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92000"/>
              <a:buChar char="◼"/>
            </a:pPr>
            <a:r>
              <a:rPr lang="en-US"/>
              <a:t>       </a:t>
            </a:r>
            <a:endParaRPr lang="en-US"/>
          </a:p>
          <a:p>
            <a:pPr marL="305435" lvl="0" indent="-279400" algn="l" rtl="0">
              <a:lnSpc>
                <a:spcPct val="100000"/>
              </a:lnSpc>
              <a:spcBef>
                <a:spcPts val="690"/>
              </a:spcBef>
              <a:spcAft>
                <a:spcPts val="0"/>
              </a:spcAft>
              <a:buClr>
                <a:schemeClr val="dk1"/>
              </a:buClr>
              <a:buSzPct val="92000"/>
              <a:buNone/>
            </a:pPr>
          </a:p>
        </p:txBody>
      </p:sp>
      <p:pic>
        <p:nvPicPr>
          <p:cNvPr id="306" name="Google Shape;306;p9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10685875" y="0"/>
            <a:ext cx="1506125" cy="11296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DividendVTI">
  <a:themeElements>
    <a:clrScheme name="DividendVTI">
      <a:dk1>
        <a:srgbClr val="000000"/>
      </a:dk1>
      <a:lt1>
        <a:srgbClr val="FFFFFF"/>
      </a:lt1>
      <a:dk2>
        <a:srgbClr val="3D3D3D"/>
      </a:dk2>
      <a:lt2>
        <a:srgbClr val="EBEBEB"/>
      </a:lt2>
      <a:accent1>
        <a:srgbClr val="ED8428"/>
      </a:accent1>
      <a:accent2>
        <a:srgbClr val="E6C46D"/>
      </a:accent2>
      <a:accent3>
        <a:srgbClr val="537685"/>
      </a:accent3>
      <a:accent4>
        <a:srgbClr val="969FA7"/>
      </a:accent4>
      <a:accent5>
        <a:srgbClr val="A9C37C"/>
      </a:accent5>
      <a:accent6>
        <a:srgbClr val="5A8071"/>
      </a:accent6>
      <a:hlink>
        <a:srgbClr val="828282"/>
      </a:hlink>
      <a:folHlink>
        <a:srgbClr val="A5A5A5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2518</Words>
  <Application>WPS Presentation</Application>
  <PresentationFormat/>
  <Paragraphs>156</Paragraphs>
  <Slides>19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12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19</vt:i4>
      </vt:variant>
    </vt:vector>
  </HeadingPairs>
  <TitlesOfParts>
    <vt:vector size="33" baseType="lpstr">
      <vt:lpstr>Arial</vt:lpstr>
      <vt:lpstr>SimSun</vt:lpstr>
      <vt:lpstr>Wingdings</vt:lpstr>
      <vt:lpstr>Arial</vt:lpstr>
      <vt:lpstr>Gill Sans</vt:lpstr>
      <vt:lpstr>Noto Sans Symbols</vt:lpstr>
      <vt:lpstr>Segoe Print</vt:lpstr>
      <vt:lpstr>Calibri</vt:lpstr>
      <vt:lpstr>Roboto</vt:lpstr>
      <vt:lpstr>Consolas</vt:lpstr>
      <vt:lpstr>Microsoft YaHei</vt:lpstr>
      <vt:lpstr>Arial Unicode MS</vt:lpstr>
      <vt:lpstr>DividendVTI</vt:lpstr>
      <vt:lpstr>Office Theme</vt:lpstr>
      <vt:lpstr>INTRODUCTION TO FLUTTER WIDGETS </vt:lpstr>
      <vt:lpstr>HIGHLY CUSTOMIZABLE, ALLOWING YOU TO TAILOR THEIR APPEARANCE AND BEHAVIOR TO YOUR SPECIFIC NEEDS. </vt:lpstr>
      <vt:lpstr> LAYOUTS</vt:lpstr>
      <vt:lpstr> </vt:lpstr>
      <vt:lpstr> </vt:lpstr>
      <vt:lpstr> </vt:lpstr>
      <vt:lpstr> </vt:lpstr>
      <vt:lpstr> </vt:lpstr>
      <vt:lpstr>PowerPoint 演示文稿</vt:lpstr>
      <vt:lpstr>SIMPLE USER INTERACTIONS</vt:lpstr>
      <vt:lpstr>THIS DATA CAN BE ANYTHING FROM USER INPUT TO DYNAMIC VALUES CALCULATED AT RUNTIME.</vt:lpstr>
      <vt:lpstr>INTRODUCTION TO THEMING</vt:lpstr>
      <vt:lpstr>THEY ARE PRE-BUILT WIDGETS THAT IMPLEMENT MATERIAL DESIGN GUIDELINES. THEY PROVIDE A RICH SET OF UI ELEMENTS FOR BUILDING MODERN AND USER-FRIENDLY APPS.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ANIMATIONS AND TRANSITIONS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INTRODUCTION TO FLUTTER WIDGETS </dc:title>
  <dc:creator>Admin</dc:creator>
  <cp:lastModifiedBy>sivani sivanandhan</cp:lastModifiedBy>
  <cp:revision>3</cp:revision>
  <dcterms:created xsi:type="dcterms:W3CDTF">2025-06-03T06:12:00Z</dcterms:created>
  <dcterms:modified xsi:type="dcterms:W3CDTF">2025-06-12T14:13:26Z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9B80C01F3E414D97ADCFF6B0045929E7_12</vt:lpwstr>
  </property>
  <property fmtid="{D5CDD505-2E9C-101B-9397-08002B2CF9AE}" pid="3" name="KSOProductBuildVer">
    <vt:lpwstr>2057-12.2.0.21179</vt:lpwstr>
  </property>
</Properties>
</file>